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344" r:id="rId4"/>
    <p:sldId id="557" r:id="rId5"/>
    <p:sldId id="259" r:id="rId6"/>
    <p:sldId id="558" r:id="rId7"/>
    <p:sldId id="559" r:id="rId8"/>
    <p:sldId id="560" r:id="rId9"/>
    <p:sldId id="561" r:id="rId10"/>
    <p:sldId id="277" r:id="rId11"/>
    <p:sldId id="364" r:id="rId12"/>
    <p:sldId id="346" r:id="rId13"/>
    <p:sldId id="365" r:id="rId14"/>
    <p:sldId id="368" r:id="rId15"/>
    <p:sldId id="366" r:id="rId16"/>
    <p:sldId id="367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537" r:id="rId50"/>
    <p:sldId id="538" r:id="rId51"/>
    <p:sldId id="539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08" r:id="rId76"/>
    <p:sldId id="409" r:id="rId77"/>
    <p:sldId id="369" r:id="rId78"/>
    <p:sldId id="410" r:id="rId79"/>
    <p:sldId id="411" r:id="rId80"/>
    <p:sldId id="412" r:id="rId81"/>
    <p:sldId id="413" r:id="rId82"/>
    <p:sldId id="414" r:id="rId83"/>
    <p:sldId id="415" r:id="rId84"/>
    <p:sldId id="416" r:id="rId85"/>
    <p:sldId id="417" r:id="rId86"/>
    <p:sldId id="418" r:id="rId87"/>
    <p:sldId id="419" r:id="rId88"/>
    <p:sldId id="420" r:id="rId89"/>
    <p:sldId id="421" r:id="rId90"/>
    <p:sldId id="422" r:id="rId91"/>
    <p:sldId id="423" r:id="rId92"/>
    <p:sldId id="424" r:id="rId93"/>
    <p:sldId id="425" r:id="rId94"/>
    <p:sldId id="426" r:id="rId95"/>
    <p:sldId id="427" r:id="rId96"/>
    <p:sldId id="428" r:id="rId97"/>
    <p:sldId id="562" r:id="rId98"/>
    <p:sldId id="563" r:id="rId99"/>
    <p:sldId id="546" r:id="rId100"/>
    <p:sldId id="429" r:id="rId101"/>
    <p:sldId id="430" r:id="rId102"/>
    <p:sldId id="431" r:id="rId103"/>
    <p:sldId id="541" r:id="rId104"/>
    <p:sldId id="432" r:id="rId105"/>
    <p:sldId id="433" r:id="rId106"/>
    <p:sldId id="434" r:id="rId107"/>
    <p:sldId id="435" r:id="rId108"/>
    <p:sldId id="436" r:id="rId109"/>
    <p:sldId id="437" r:id="rId110"/>
    <p:sldId id="438" r:id="rId111"/>
    <p:sldId id="439" r:id="rId112"/>
    <p:sldId id="440" r:id="rId113"/>
    <p:sldId id="441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542" r:id="rId124"/>
    <p:sldId id="545" r:id="rId125"/>
    <p:sldId id="544" r:id="rId126"/>
    <p:sldId id="543" r:id="rId127"/>
    <p:sldId id="451" r:id="rId128"/>
    <p:sldId id="452" r:id="rId129"/>
    <p:sldId id="453" r:id="rId130"/>
    <p:sldId id="454" r:id="rId131"/>
    <p:sldId id="455" r:id="rId132"/>
    <p:sldId id="456" r:id="rId133"/>
    <p:sldId id="457" r:id="rId134"/>
    <p:sldId id="458" r:id="rId135"/>
    <p:sldId id="459" r:id="rId136"/>
    <p:sldId id="460" r:id="rId137"/>
    <p:sldId id="461" r:id="rId138"/>
    <p:sldId id="564" r:id="rId139"/>
    <p:sldId id="565" r:id="rId140"/>
    <p:sldId id="547" r:id="rId141"/>
    <p:sldId id="463" r:id="rId142"/>
    <p:sldId id="464" r:id="rId143"/>
    <p:sldId id="465" r:id="rId144"/>
    <p:sldId id="466" r:id="rId145"/>
    <p:sldId id="467" r:id="rId146"/>
    <p:sldId id="468" r:id="rId147"/>
    <p:sldId id="469" r:id="rId148"/>
    <p:sldId id="470" r:id="rId149"/>
    <p:sldId id="471" r:id="rId150"/>
    <p:sldId id="473" r:id="rId151"/>
    <p:sldId id="474" r:id="rId152"/>
    <p:sldId id="475" r:id="rId153"/>
    <p:sldId id="476" r:id="rId154"/>
    <p:sldId id="477" r:id="rId155"/>
    <p:sldId id="548" r:id="rId156"/>
    <p:sldId id="478" r:id="rId157"/>
    <p:sldId id="479" r:id="rId158"/>
    <p:sldId id="480" r:id="rId159"/>
    <p:sldId id="549" r:id="rId160"/>
    <p:sldId id="483" r:id="rId161"/>
    <p:sldId id="484" r:id="rId162"/>
    <p:sldId id="485" r:id="rId163"/>
    <p:sldId id="486" r:id="rId164"/>
    <p:sldId id="487" r:id="rId165"/>
    <p:sldId id="488" r:id="rId166"/>
    <p:sldId id="489" r:id="rId167"/>
    <p:sldId id="490" r:id="rId168"/>
    <p:sldId id="491" r:id="rId169"/>
    <p:sldId id="492" r:id="rId170"/>
    <p:sldId id="494" r:id="rId171"/>
    <p:sldId id="495" r:id="rId172"/>
    <p:sldId id="496" r:id="rId173"/>
    <p:sldId id="497" r:id="rId174"/>
    <p:sldId id="498" r:id="rId175"/>
    <p:sldId id="499" r:id="rId176"/>
    <p:sldId id="500" r:id="rId177"/>
    <p:sldId id="566" r:id="rId178"/>
    <p:sldId id="567" r:id="rId179"/>
    <p:sldId id="501" r:id="rId180"/>
    <p:sldId id="502" r:id="rId181"/>
    <p:sldId id="503" r:id="rId182"/>
    <p:sldId id="504" r:id="rId183"/>
    <p:sldId id="506" r:id="rId184"/>
    <p:sldId id="507" r:id="rId185"/>
    <p:sldId id="550" r:id="rId186"/>
    <p:sldId id="508" r:id="rId187"/>
    <p:sldId id="509" r:id="rId188"/>
    <p:sldId id="510" r:id="rId189"/>
    <p:sldId id="511" r:id="rId190"/>
    <p:sldId id="512" r:id="rId191"/>
    <p:sldId id="551" r:id="rId192"/>
    <p:sldId id="514" r:id="rId193"/>
    <p:sldId id="513" r:id="rId194"/>
    <p:sldId id="515" r:id="rId195"/>
    <p:sldId id="516" r:id="rId196"/>
    <p:sldId id="517" r:id="rId197"/>
    <p:sldId id="518" r:id="rId198"/>
    <p:sldId id="554" r:id="rId199"/>
    <p:sldId id="556" r:id="rId200"/>
    <p:sldId id="552" r:id="rId201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" d="100"/>
        <a:sy n="16" d="100"/>
      </p:scale>
      <p:origin x="0" y="0"/>
    </p:cViewPr>
  </p:sorterViewPr>
  <p:notesViewPr>
    <p:cSldViewPr snapToGrid="0">
      <p:cViewPr>
        <p:scale>
          <a:sx n="57" d="100"/>
          <a:sy n="57" d="100"/>
        </p:scale>
        <p:origin x="377" y="19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98805" y="2411095"/>
            <a:ext cx="10791190" cy="2035810"/>
          </a:xfrm>
          <a:noFill/>
          <a:effectLst>
            <a:outerShdw blurRad="50800" dist="37717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numCol="1" spcCol="215900" anchor="ctr"/>
          <a:lstStyle>
            <a:lvl1pPr algn="l">
              <a:defRPr lang="en-US" sz="4800" cap="none">
                <a:solidFill>
                  <a:schemeClr val="bg1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Click to edit </a:t>
            </a:r>
            <a:br/>
            <a:r>
              <a:t>Master title style</a:t>
            </a: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598805" y="4650740"/>
            <a:ext cx="10791190" cy="814070"/>
          </a:xfrm>
        </p:spPr>
        <p:txBody>
          <a:bodyPr vert="horz" wrap="square" lIns="91440" tIns="45720" rIns="91440" bIns="45720" numCol="1" spcCol="215900" anchor="t"/>
          <a:lstStyle>
            <a:lvl1pPr marL="0" indent="0" algn="l">
              <a:buNone/>
              <a:defRPr lang="en-US" sz="3730" b="0" i="0" cap="none">
                <a:solidFill>
                  <a:schemeClr val="tx1"/>
                </a:solidFill>
              </a:defRPr>
            </a:lvl1pPr>
            <a:lvl2pPr marL="609600" indent="0" algn="ctr">
              <a:buNone/>
              <a:defRPr lang="en-US" cap="none">
                <a:solidFill>
                  <a:srgbClr val="8C8C8C"/>
                </a:solidFill>
              </a:defRPr>
            </a:lvl2pPr>
            <a:lvl3pPr marL="1219200" indent="0" algn="ctr">
              <a:buNone/>
              <a:defRPr lang="en-US" cap="none">
                <a:solidFill>
                  <a:srgbClr val="8C8C8C"/>
                </a:solidFill>
              </a:defRPr>
            </a:lvl3pPr>
            <a:lvl4pPr marL="1828800" indent="0" algn="ctr">
              <a:buNone/>
              <a:defRPr lang="en-US" cap="none">
                <a:solidFill>
                  <a:srgbClr val="8C8C8C"/>
                </a:solidFill>
              </a:defRPr>
            </a:lvl4pPr>
            <a:lvl5pPr marL="2438400" indent="0" algn="ctr">
              <a:buNone/>
              <a:defRPr lang="en-US" cap="none">
                <a:solidFill>
                  <a:srgbClr val="8C8C8C"/>
                </a:solidFill>
              </a:defRPr>
            </a:lvl5pPr>
            <a:lvl6pPr marL="3048000" indent="0" algn="ctr">
              <a:buNone/>
              <a:defRPr lang="en-US" cap="none">
                <a:solidFill>
                  <a:srgbClr val="8C8C8C"/>
                </a:solidFill>
              </a:defRPr>
            </a:lvl6pPr>
            <a:lvl7pPr marL="3657600" indent="0" algn="ctr">
              <a:buNone/>
              <a:defRPr lang="en-US" cap="none">
                <a:solidFill>
                  <a:srgbClr val="8C8C8C"/>
                </a:solidFill>
              </a:defRPr>
            </a:lvl7pPr>
            <a:lvl8pPr marL="4267200" indent="0" algn="ctr">
              <a:buNone/>
              <a:defRPr lang="en-US" cap="none">
                <a:solidFill>
                  <a:srgbClr val="8C8C8C"/>
                </a:solidFill>
              </a:defRPr>
            </a:lvl8pPr>
            <a:lvl9pPr marL="4876800" indent="0" algn="ctr">
              <a:buNone/>
              <a:defRPr lang="en-US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9F73-3D9C-8169-D26C-CB3CD122249E}" type="datetime1">
              <a:rPr lang="en-US"/>
              <a:t>9/30/2024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F801-4F9C-810E-D26C-B95BB62224EC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2389505" y="4800600"/>
            <a:ext cx="7315200" cy="567055"/>
          </a:xfrm>
        </p:spPr>
        <p:txBody>
          <a:bodyPr vert="horz" wrap="square" lIns="91440" tIns="45720" rIns="91440" bIns="45720" numCol="1" spcCol="215900" anchor="b"/>
          <a:lstStyle>
            <a:lvl1pPr algn="l">
              <a:defRPr lang="en-US" sz="2665" b="1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</p:cNvSpPr>
          <p:nvPr>
            <p:ph type="pic" idx="1"/>
          </p:nvPr>
        </p:nvSpPr>
        <p:spPr>
          <a:xfrm>
            <a:off x="2389505" y="612775"/>
            <a:ext cx="7315200" cy="4114800"/>
          </a:xfrm>
        </p:spPr>
        <p:txBody>
          <a:bodyPr/>
          <a:lstStyle>
            <a:lvl1pPr marL="0" indent="0">
              <a:buNone/>
              <a:defRPr lang="en-US" sz="4265" cap="none"/>
            </a:lvl1pPr>
            <a:lvl2pPr marL="609600" indent="0">
              <a:buNone/>
              <a:defRPr lang="en-US" sz="3730" cap="none"/>
            </a:lvl2pPr>
            <a:lvl3pPr marL="1219200" indent="0">
              <a:buNone/>
              <a:defRPr lang="en-US" sz="3200" cap="none"/>
            </a:lvl3pPr>
            <a:lvl4pPr marL="1828800" indent="0">
              <a:buNone/>
              <a:defRPr lang="en-US" sz="2665" cap="none"/>
            </a:lvl4pPr>
            <a:lvl5pPr marL="2438400" indent="0">
              <a:buNone/>
              <a:defRPr lang="en-US" sz="2665" cap="none"/>
            </a:lvl5pPr>
            <a:lvl6pPr marL="3048000" indent="0">
              <a:buNone/>
              <a:defRPr lang="en-US" sz="2665" cap="none"/>
            </a:lvl6pPr>
            <a:lvl7pPr marL="3657600" indent="0">
              <a:buNone/>
              <a:defRPr lang="en-US" sz="2665" cap="none"/>
            </a:lvl7pPr>
            <a:lvl8pPr marL="4267200" indent="0">
              <a:buNone/>
              <a:defRPr lang="en-US" sz="2665" cap="none"/>
            </a:lvl8pPr>
            <a:lvl9pPr marL="4876800" indent="0">
              <a:buNone/>
              <a:defRPr lang="en-US" sz="2665" cap="none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idx="2"/>
          </p:nvPr>
        </p:nvSpPr>
        <p:spPr>
          <a:xfrm>
            <a:off x="2389505" y="5367655"/>
            <a:ext cx="7315200" cy="804545"/>
          </a:xfrm>
        </p:spPr>
        <p:txBody>
          <a:bodyPr/>
          <a:lstStyle>
            <a:lvl1pPr marL="0" indent="0">
              <a:buNone/>
              <a:defRPr lang="en-US" sz="1865" cap="none"/>
            </a:lvl1pPr>
            <a:lvl2pPr marL="609600" indent="0">
              <a:buNone/>
              <a:defRPr lang="en-US" sz="1600" cap="none"/>
            </a:lvl2pPr>
            <a:lvl3pPr marL="1219200" indent="0">
              <a:buNone/>
              <a:defRPr lang="en-US" sz="1330" cap="none"/>
            </a:lvl3pPr>
            <a:lvl4pPr marL="1828800" indent="0">
              <a:buNone/>
              <a:defRPr lang="en-US" sz="1200" cap="none"/>
            </a:lvl4pPr>
            <a:lvl5pPr marL="2438400" indent="0">
              <a:buNone/>
              <a:defRPr lang="en-US" sz="1200" cap="none"/>
            </a:lvl5pPr>
            <a:lvl6pPr marL="3048000" indent="0">
              <a:buNone/>
              <a:defRPr lang="en-US" sz="1200" cap="none"/>
            </a:lvl6pPr>
            <a:lvl7pPr marL="3657600" indent="0">
              <a:buNone/>
              <a:defRPr lang="en-US" sz="1200" cap="none"/>
            </a:lvl7pPr>
            <a:lvl8pPr marL="4267200" indent="0">
              <a:buNone/>
              <a:defRPr lang="en-US" sz="1200" cap="none"/>
            </a:lvl8pPr>
            <a:lvl9pPr marL="4876800" indent="0">
              <a:buNone/>
              <a:defRPr lang="en-US" sz="1200" cap="none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9105-4B9C-8167-D26C-BD32DF2224E8}" type="datetime1">
              <a:rPr lang="en-US"/>
              <a:t>9/30/2024</a:t>
            </a:fld>
            <a:endParaRPr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B789-C79C-8141-D26C-3114F9222464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B264-2A9C-8144-D26C-DC11FC222489}" type="datetime1">
              <a:rPr lang="en-US"/>
              <a:t>9/30/2024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F1CE-809C-8107-D26C-7652BF222423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</p:cNvSpPr>
          <p:nvPr>
            <p:ph type="title"/>
          </p:nvPr>
        </p:nvSpPr>
        <p:spPr>
          <a:xfrm>
            <a:off x="8839200" y="274955"/>
            <a:ext cx="2743200" cy="5851525"/>
          </a:xfrm>
        </p:spPr>
        <p:txBody>
          <a:bodyPr vert="vert" wrap="square" lIns="91440" tIns="45720" rIns="91440" bIns="45720" numCol="1" spcCol="215900" anchor="ctr"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</p:cNvSpPr>
          <p:nvPr>
            <p:ph idx="1"/>
          </p:nvPr>
        </p:nvSpPr>
        <p:spPr>
          <a:xfrm>
            <a:off x="609600" y="274955"/>
            <a:ext cx="8026400" cy="5851525"/>
          </a:xfrm>
        </p:spPr>
        <p:txBody>
          <a:bodyPr vert="vert" wrap="square" lIns="91440" tIns="45720" rIns="91440" bIns="45720" numCol="1" spcCol="215900" anchor="t"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B421-6F9C-8142-D26C-9917FA2224CC}" type="datetime1">
              <a:rPr lang="en-US"/>
              <a:t>9/30/2024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CBD3-9D9C-813D-D26C-6B688522243E}" type="slidenum">
              <a:rPr/>
              <a:t>‹#›</a:t>
            </a:fld>
            <a:endParaRPr/>
          </a:p>
        </p:txBody>
      </p:sp>
      <p:pic>
        <p:nvPicPr>
          <p:cNvPr id="7" name="Picture 6" descr="E:\websites\free-power-point-templates\2012\log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145" y="3101340"/>
            <a:ext cx="1951990" cy="7029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598805" y="782320"/>
            <a:ext cx="10994390" cy="814070"/>
          </a:xfrm>
        </p:spPr>
        <p:txBody>
          <a:bodyPr vert="horz" wrap="square" lIns="91440" tIns="45720" rIns="91440" bIns="45720" numCol="1" spcCol="215900" anchor="ctr"/>
          <a:lstStyle>
            <a:lvl1pPr algn="l">
              <a:defRPr lang="en-US" sz="4800" cap="none" baseline="0">
                <a:solidFill>
                  <a:schemeClr val="bg1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98805" y="2207260"/>
            <a:ext cx="10994390" cy="4072255"/>
          </a:xfrm>
        </p:spPr>
        <p:txBody>
          <a:bodyPr/>
          <a:lstStyle>
            <a:lvl1pPr algn="l">
              <a:defRPr lang="en-US" sz="3730" cap="none">
                <a:solidFill>
                  <a:schemeClr val="tx1"/>
                </a:solidFill>
              </a:defRPr>
            </a:lvl1pPr>
            <a:lvl2pPr algn="l">
              <a:defRPr lang="en-US" cap="none">
                <a:solidFill>
                  <a:schemeClr val="tx1"/>
                </a:solidFill>
              </a:defRPr>
            </a:lvl2pPr>
            <a:lvl3pPr algn="l">
              <a:defRPr lang="en-US" cap="none">
                <a:solidFill>
                  <a:schemeClr val="tx1"/>
                </a:solidFill>
              </a:defRPr>
            </a:lvl3pPr>
            <a:lvl4pPr algn="l">
              <a:defRPr lang="en-US" cap="none">
                <a:solidFill>
                  <a:schemeClr val="tx1"/>
                </a:solidFill>
              </a:defRPr>
            </a:lvl4pPr>
            <a:lvl5pPr algn="l">
              <a:defRPr lang="en-US" cap="none">
                <a:solidFill>
                  <a:schemeClr val="tx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D072-3C9C-8126-D26C-CA739E22249F}" type="datetime1">
              <a:rPr lang="en-US"/>
              <a:t>9/30/2024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9D0-9E9C-816F-D26C-683AD722243D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598805" y="578485"/>
            <a:ext cx="8347710" cy="763270"/>
          </a:xfrm>
        </p:spPr>
        <p:txBody>
          <a:bodyPr vert="horz" wrap="square" lIns="91440" tIns="45720" rIns="91440" bIns="45720" numCol="1" spcCol="215900" anchor="ctr"/>
          <a:lstStyle>
            <a:lvl1pPr algn="l">
              <a:defRPr lang="en-US" sz="4800" cap="none">
                <a:solidFill>
                  <a:srgbClr val="00B0F0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98805" y="1596390"/>
            <a:ext cx="8347710" cy="4478020"/>
          </a:xfrm>
        </p:spPr>
        <p:txBody>
          <a:bodyPr/>
          <a:lstStyle>
            <a:lvl1pPr>
              <a:defRPr lang="en-US" sz="3730" cap="none">
                <a:solidFill>
                  <a:schemeClr val="tx1"/>
                </a:solidFill>
              </a:defRPr>
            </a:lvl1pPr>
            <a:lvl2pPr>
              <a:defRPr lang="en-US" cap="none">
                <a:solidFill>
                  <a:schemeClr val="tx1"/>
                </a:solidFill>
              </a:defRPr>
            </a:lvl2pPr>
            <a:lvl3pPr>
              <a:defRPr lang="en-US" cap="none">
                <a:solidFill>
                  <a:schemeClr val="tx1"/>
                </a:solidFill>
              </a:defRPr>
            </a:lvl3pPr>
            <a:lvl4pPr>
              <a:defRPr lang="en-US" cap="none">
                <a:solidFill>
                  <a:schemeClr val="tx1"/>
                </a:solidFill>
              </a:defRPr>
            </a:lvl4pPr>
            <a:lvl5pPr>
              <a:defRPr lang="en-US" cap="none">
                <a:solidFill>
                  <a:schemeClr val="tx1"/>
                </a:solidFill>
              </a:defRPr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BB78-369C-814D-D26C-C018F5222495}" type="datetime1">
              <a:rPr lang="en-US"/>
              <a:t>9/30/2024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F5DA-949C-8103-D26C-6256BB222437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 vert="horz" wrap="square" lIns="91440" tIns="45720" rIns="91440" bIns="45720" numCol="1" spcCol="215900" anchor="t"/>
          <a:lstStyle>
            <a:lvl1pPr algn="l">
              <a:defRPr lang="en-US" sz="5330" b="1" cap="all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</p:cNvSpPr>
          <p:nvPr>
            <p:ph idx="1"/>
          </p:nvPr>
        </p:nvSpPr>
        <p:spPr>
          <a:xfrm>
            <a:off x="963295" y="2907030"/>
            <a:ext cx="10363200" cy="1499870"/>
          </a:xfrm>
        </p:spPr>
        <p:txBody>
          <a:bodyPr vert="horz" wrap="square" lIns="91440" tIns="45720" rIns="91440" bIns="45720" numCol="1" spcCol="215900" anchor="b"/>
          <a:lstStyle>
            <a:lvl1pPr marL="0" indent="0">
              <a:buNone/>
              <a:defRPr lang="en-US" sz="2665" cap="none">
                <a:solidFill>
                  <a:srgbClr val="8C8C8C"/>
                </a:solidFill>
              </a:defRPr>
            </a:lvl1pPr>
            <a:lvl2pPr marL="609600" indent="0">
              <a:buNone/>
              <a:defRPr lang="en-US" sz="2400" cap="none">
                <a:solidFill>
                  <a:srgbClr val="8C8C8C"/>
                </a:solidFill>
              </a:defRPr>
            </a:lvl2pPr>
            <a:lvl3pPr marL="1219200" indent="0">
              <a:buNone/>
              <a:defRPr lang="en-US" sz="2130" cap="none">
                <a:solidFill>
                  <a:srgbClr val="8C8C8C"/>
                </a:solidFill>
              </a:defRPr>
            </a:lvl3pPr>
            <a:lvl4pPr marL="1828800" indent="0">
              <a:buNone/>
              <a:defRPr lang="en-US" sz="1865" cap="none">
                <a:solidFill>
                  <a:srgbClr val="8C8C8C"/>
                </a:solidFill>
              </a:defRPr>
            </a:lvl4pPr>
            <a:lvl5pPr marL="2438400" indent="0">
              <a:buNone/>
              <a:defRPr lang="en-US" sz="1865" cap="none">
                <a:solidFill>
                  <a:srgbClr val="8C8C8C"/>
                </a:solidFill>
              </a:defRPr>
            </a:lvl5pPr>
            <a:lvl6pPr marL="3048000" indent="0">
              <a:buNone/>
              <a:defRPr lang="en-US" sz="1865" cap="none">
                <a:solidFill>
                  <a:srgbClr val="8C8C8C"/>
                </a:solidFill>
              </a:defRPr>
            </a:lvl6pPr>
            <a:lvl7pPr marL="3657600" indent="0">
              <a:buNone/>
              <a:defRPr lang="en-US" sz="1865" cap="none">
                <a:solidFill>
                  <a:srgbClr val="8C8C8C"/>
                </a:solidFill>
              </a:defRPr>
            </a:lvl7pPr>
            <a:lvl8pPr marL="4267200" indent="0">
              <a:buNone/>
              <a:defRPr lang="en-US" sz="1865" cap="none">
                <a:solidFill>
                  <a:srgbClr val="8C8C8C"/>
                </a:solidFill>
              </a:defRPr>
            </a:lvl8pPr>
            <a:lvl9pPr marL="4876800" indent="0">
              <a:buNone/>
              <a:defRPr lang="en-US" sz="1865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B5B2-FC9C-8143-D26C-0A16FB22245F}" type="datetime1">
              <a:rPr lang="en-US"/>
              <a:t>9/30/2024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E384-CA9C-8115-D26C-3C40AD222469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5384800" cy="4526280"/>
          </a:xfrm>
        </p:spPr>
        <p:txBody>
          <a:bodyPr/>
          <a:lstStyle>
            <a:lvl1pPr>
              <a:defRPr lang="en-US" sz="3730" cap="none"/>
            </a:lvl1pPr>
            <a:lvl2pPr>
              <a:defRPr lang="en-US" sz="3200" cap="none"/>
            </a:lvl2pPr>
            <a:lvl3pPr>
              <a:defRPr lang="en-US" sz="2665" cap="none"/>
            </a:lvl3pPr>
            <a:lvl4pPr>
              <a:defRPr lang="en-US" sz="2400" cap="none"/>
            </a:lvl4pPr>
            <a:lvl5pPr>
              <a:defRPr lang="en-US" sz="2400" cap="none"/>
            </a:lvl5pPr>
            <a:lvl6pPr>
              <a:defRPr lang="en-US" sz="2400" cap="none"/>
            </a:lvl6pPr>
            <a:lvl7pPr>
              <a:defRPr lang="en-US" sz="2400" cap="none"/>
            </a:lvl7pPr>
            <a:lvl8pPr>
              <a:defRPr lang="en-US" sz="2400" cap="none"/>
            </a:lvl8pPr>
            <a:lvl9pPr>
              <a:defRPr lang="en-US" sz="2400" cap="none"/>
            </a:lvl9pPr>
          </a:lstStyle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2"/>
          </p:nvPr>
        </p:nvSpPr>
        <p:spPr>
          <a:xfrm>
            <a:off x="6197600" y="1600200"/>
            <a:ext cx="5384800" cy="4526280"/>
          </a:xfrm>
        </p:spPr>
        <p:txBody>
          <a:bodyPr/>
          <a:lstStyle>
            <a:lvl1pPr>
              <a:defRPr lang="en-US" sz="3730" cap="none"/>
            </a:lvl1pPr>
            <a:lvl2pPr>
              <a:defRPr lang="en-US" sz="3200" cap="none"/>
            </a:lvl2pPr>
            <a:lvl3pPr>
              <a:defRPr lang="en-US" sz="2665" cap="none"/>
            </a:lvl3pPr>
            <a:lvl4pPr>
              <a:defRPr lang="en-US" sz="2400" cap="none"/>
            </a:lvl4pPr>
            <a:lvl5pPr>
              <a:defRPr lang="en-US" sz="2400" cap="none"/>
            </a:lvl5pPr>
            <a:lvl6pPr>
              <a:defRPr lang="en-US" sz="2400" cap="none"/>
            </a:lvl6pPr>
            <a:lvl7pPr>
              <a:defRPr lang="en-US" sz="2400" cap="none"/>
            </a:lvl7pPr>
            <a:lvl8pPr>
              <a:defRPr lang="en-US" sz="2400" cap="none"/>
            </a:lvl8pPr>
            <a:lvl9pPr>
              <a:defRPr lang="en-US" sz="2400" cap="none"/>
            </a:lvl9pPr>
          </a:lstStyle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C6C3-8D9C-8130-D26C-7B658822242E}" type="datetime1">
              <a:rPr lang="en-US"/>
              <a:t>9/30/2024</a:t>
            </a:fld>
            <a:endParaRPr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A73-3D9C-816C-D26C-CB39D422249E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598805" y="782320"/>
            <a:ext cx="10994390" cy="814070"/>
          </a:xfrm>
        </p:spPr>
        <p:txBody>
          <a:bodyPr vert="horz" wrap="square" lIns="91440" tIns="45720" rIns="91440" bIns="45720" numCol="1" spcCol="215900" anchor="ctr"/>
          <a:lstStyle>
            <a:lvl1pPr algn="l">
              <a:defRPr lang="en-US" sz="4800" cap="none" baseline="0">
                <a:solidFill>
                  <a:schemeClr val="bg1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</p:cNvSpPr>
          <p:nvPr>
            <p:ph idx="1"/>
          </p:nvPr>
        </p:nvSpPr>
        <p:spPr>
          <a:xfrm>
            <a:off x="709295" y="2207260"/>
            <a:ext cx="5386705" cy="640080"/>
          </a:xfrm>
        </p:spPr>
        <p:txBody>
          <a:bodyPr vert="horz" wrap="square" lIns="91440" tIns="45720" rIns="91440" bIns="45720" numCol="1" spcCol="215900" anchor="b"/>
          <a:lstStyle>
            <a:lvl1pPr marL="0" indent="0" algn="ctr">
              <a:buNone/>
              <a:defRPr lang="en-US" sz="3200" b="1" cap="none">
                <a:solidFill>
                  <a:schemeClr val="tx1"/>
                </a:solidFill>
              </a:defRPr>
            </a:lvl1pPr>
            <a:lvl2pPr marL="609600" indent="0">
              <a:buNone/>
              <a:defRPr lang="en-US" sz="2665" b="1" cap="none"/>
            </a:lvl2pPr>
            <a:lvl3pPr marL="1219200" indent="0">
              <a:buNone/>
              <a:defRPr lang="en-US" sz="2400" b="1" cap="none"/>
            </a:lvl3pPr>
            <a:lvl4pPr marL="1828800" indent="0">
              <a:buNone/>
              <a:defRPr lang="en-US" sz="2130" b="1" cap="none"/>
            </a:lvl4pPr>
            <a:lvl5pPr marL="2438400" indent="0">
              <a:buNone/>
              <a:defRPr lang="en-US" sz="2130" b="1" cap="none"/>
            </a:lvl5pPr>
            <a:lvl6pPr marL="3048000" indent="0">
              <a:buNone/>
              <a:defRPr lang="en-US" sz="2130" b="1" cap="none"/>
            </a:lvl6pPr>
            <a:lvl7pPr marL="3657600" indent="0">
              <a:buNone/>
              <a:defRPr lang="en-US" sz="2130" b="1" cap="none"/>
            </a:lvl7pPr>
            <a:lvl8pPr marL="4267200" indent="0">
              <a:buNone/>
              <a:defRPr lang="en-US" sz="2130" b="1" cap="none"/>
            </a:lvl8pPr>
            <a:lvl9pPr marL="4876800" indent="0">
              <a:buNone/>
              <a:defRPr lang="en-US" sz="2130" b="1" cap="none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2"/>
          </p:nvPr>
        </p:nvSpPr>
        <p:spPr>
          <a:xfrm>
            <a:off x="715645" y="3021965"/>
            <a:ext cx="5387340" cy="2850515"/>
          </a:xfrm>
        </p:spPr>
        <p:txBody>
          <a:bodyPr/>
          <a:lstStyle>
            <a:lvl1pPr algn="ctr">
              <a:defRPr lang="en-US" sz="3200" cap="none">
                <a:solidFill>
                  <a:schemeClr val="tx1"/>
                </a:solidFill>
              </a:defRPr>
            </a:lvl1pPr>
            <a:lvl2pPr algn="ctr">
              <a:defRPr lang="en-US" sz="2665" cap="none">
                <a:solidFill>
                  <a:schemeClr val="tx1"/>
                </a:solidFill>
              </a:defRPr>
            </a:lvl2pPr>
            <a:lvl3pPr algn="ctr">
              <a:defRPr lang="en-US" sz="2400" cap="none">
                <a:solidFill>
                  <a:schemeClr val="tx1"/>
                </a:solidFill>
              </a:defRPr>
            </a:lvl3pPr>
            <a:lvl4pPr algn="ctr">
              <a:defRPr lang="en-US" sz="2130" cap="none">
                <a:solidFill>
                  <a:schemeClr val="tx1"/>
                </a:solidFill>
              </a:defRPr>
            </a:lvl4pPr>
            <a:lvl5pPr algn="ctr">
              <a:defRPr lang="en-US" sz="2130" cap="none">
                <a:solidFill>
                  <a:schemeClr val="tx1"/>
                </a:solidFill>
              </a:defRPr>
            </a:lvl5pPr>
            <a:lvl6pPr>
              <a:defRPr lang="en-US" sz="2130" cap="none"/>
            </a:lvl6pPr>
            <a:lvl7pPr>
              <a:defRPr lang="en-US" sz="2130" cap="none"/>
            </a:lvl7pPr>
            <a:lvl8pPr>
              <a:defRPr lang="en-US" sz="2130" cap="none"/>
            </a:lvl8pPr>
            <a:lvl9pPr>
              <a:defRPr lang="en-US" sz="2130" cap="none"/>
            </a:lvl9pPr>
          </a:lstStyle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 noChangeArrowheads="1"/>
          </p:cNvSpPr>
          <p:nvPr>
            <p:ph idx="3"/>
          </p:nvPr>
        </p:nvSpPr>
        <p:spPr>
          <a:xfrm>
            <a:off x="6096000" y="2207260"/>
            <a:ext cx="5389245" cy="640080"/>
          </a:xfrm>
        </p:spPr>
        <p:txBody>
          <a:bodyPr vert="horz" wrap="square" lIns="91440" tIns="45720" rIns="91440" bIns="45720" numCol="1" spcCol="215900" anchor="b"/>
          <a:lstStyle>
            <a:lvl1pPr marL="0" indent="0" algn="ctr">
              <a:buNone/>
              <a:defRPr lang="en-US" sz="3200" b="1" cap="none">
                <a:solidFill>
                  <a:schemeClr val="tx1"/>
                </a:solidFill>
              </a:defRPr>
            </a:lvl1pPr>
            <a:lvl2pPr marL="609600" indent="0">
              <a:buNone/>
              <a:defRPr lang="en-US" sz="2665" b="1" cap="none"/>
            </a:lvl2pPr>
            <a:lvl3pPr marL="1219200" indent="0">
              <a:buNone/>
              <a:defRPr lang="en-US" sz="2400" b="1" cap="none"/>
            </a:lvl3pPr>
            <a:lvl4pPr marL="1828800" indent="0">
              <a:buNone/>
              <a:defRPr lang="en-US" sz="2130" b="1" cap="none"/>
            </a:lvl4pPr>
            <a:lvl5pPr marL="2438400" indent="0">
              <a:buNone/>
              <a:defRPr lang="en-US" sz="2130" b="1" cap="none"/>
            </a:lvl5pPr>
            <a:lvl6pPr marL="3048000" indent="0">
              <a:buNone/>
              <a:defRPr lang="en-US" sz="2130" b="1" cap="none"/>
            </a:lvl6pPr>
            <a:lvl7pPr marL="3657600" indent="0">
              <a:buNone/>
              <a:defRPr lang="en-US" sz="2130" b="1" cap="none"/>
            </a:lvl7pPr>
            <a:lvl8pPr marL="4267200" indent="0">
              <a:buNone/>
              <a:defRPr lang="en-US" sz="2130" b="1" cap="none"/>
            </a:lvl8pPr>
            <a:lvl9pPr marL="4876800" indent="0">
              <a:buNone/>
              <a:defRPr lang="en-US" sz="2130" b="1" cap="none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4"/>
          </p:nvPr>
        </p:nvSpPr>
        <p:spPr>
          <a:xfrm>
            <a:off x="6096000" y="3021965"/>
            <a:ext cx="5389245" cy="2850515"/>
          </a:xfrm>
        </p:spPr>
        <p:txBody>
          <a:bodyPr/>
          <a:lstStyle>
            <a:lvl1pPr algn="ctr">
              <a:defRPr lang="en-US" sz="3200" cap="none">
                <a:solidFill>
                  <a:schemeClr val="tx1"/>
                </a:solidFill>
              </a:defRPr>
            </a:lvl1pPr>
            <a:lvl2pPr algn="ctr">
              <a:defRPr lang="en-US" sz="2665" cap="none">
                <a:solidFill>
                  <a:schemeClr val="tx1"/>
                </a:solidFill>
              </a:defRPr>
            </a:lvl2pPr>
            <a:lvl3pPr algn="ctr">
              <a:defRPr lang="en-US" sz="2400" cap="none">
                <a:solidFill>
                  <a:schemeClr val="tx1"/>
                </a:solidFill>
              </a:defRPr>
            </a:lvl3pPr>
            <a:lvl4pPr algn="ctr">
              <a:defRPr lang="en-US" sz="2130" cap="none">
                <a:solidFill>
                  <a:schemeClr val="tx1"/>
                </a:solidFill>
              </a:defRPr>
            </a:lvl4pPr>
            <a:lvl5pPr algn="ctr">
              <a:defRPr lang="en-US" sz="2130" cap="none">
                <a:solidFill>
                  <a:schemeClr val="tx1"/>
                </a:solidFill>
              </a:defRPr>
            </a:lvl5pPr>
            <a:lvl6pPr>
              <a:defRPr lang="en-US" sz="2130" cap="none"/>
            </a:lvl6pPr>
            <a:lvl7pPr>
              <a:defRPr lang="en-US" sz="2130" cap="none"/>
            </a:lvl7pPr>
            <a:lvl8pPr>
              <a:defRPr lang="en-US" sz="2130" cap="none"/>
            </a:lvl8pPr>
            <a:lvl9pPr>
              <a:defRPr lang="en-US" sz="2130" cap="none"/>
            </a:lvl9pPr>
          </a:lstStyle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A717-599C-8151-D26C-AF04E92224FA}" type="datetime1">
              <a:rPr lang="en-US"/>
              <a:t>9/30/2024</a:t>
            </a:fld>
            <a:endParaRPr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9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FFE1-AF9C-8109-D26C-595CB122240C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FC62-2C9C-810A-D26C-DA5FB222248F}" type="datetime1">
              <a:rPr lang="en-US"/>
              <a:t>9/30/2024</a:t>
            </a:fld>
            <a:endParaRPr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752-1C9C-8161-D26C-EA34D92224BF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/>
              <a:t>9/30/2024</a:t>
            </a:fld>
            <a:endParaRPr/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lIns="91440" tIns="45720" rIns="91440" bIns="45720" numCol="1" spcCol="215900" anchor="b"/>
          <a:lstStyle>
            <a:lvl1pPr algn="l">
              <a:defRPr lang="en-US" sz="2665" b="1" cap="none"/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>
            <a:lvl1pPr>
              <a:defRPr lang="en-US" sz="4265" cap="none"/>
            </a:lvl1pPr>
            <a:lvl2pPr>
              <a:defRPr lang="en-US" sz="3730" cap="none"/>
            </a:lvl2pPr>
            <a:lvl3pPr>
              <a:defRPr lang="en-US" sz="3200" cap="none"/>
            </a:lvl3pPr>
            <a:lvl4pPr>
              <a:defRPr lang="en-US" sz="2665" cap="none"/>
            </a:lvl4pPr>
            <a:lvl5pPr>
              <a:defRPr lang="en-US" sz="2665" cap="none"/>
            </a:lvl5pPr>
            <a:lvl6pPr>
              <a:defRPr lang="en-US" sz="2665" cap="none"/>
            </a:lvl6pPr>
            <a:lvl7pPr>
              <a:defRPr lang="en-US" sz="2665" cap="none"/>
            </a:lvl7pPr>
            <a:lvl8pPr>
              <a:defRPr lang="en-US" sz="2665" cap="none"/>
            </a:lvl8pPr>
            <a:lvl9pPr>
              <a:defRPr lang="en-US" sz="2665" cap="none"/>
            </a:lvl9pPr>
          </a:lstStyle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idx="2"/>
          </p:nvPr>
        </p:nvSpPr>
        <p:spPr>
          <a:xfrm>
            <a:off x="609600" y="1435100"/>
            <a:ext cx="4011295" cy="4691380"/>
          </a:xfrm>
        </p:spPr>
        <p:txBody>
          <a:bodyPr/>
          <a:lstStyle>
            <a:lvl1pPr marL="0" indent="0">
              <a:buNone/>
              <a:defRPr lang="en-US" sz="1865" cap="none"/>
            </a:lvl1pPr>
            <a:lvl2pPr marL="609600" indent="0">
              <a:buNone/>
              <a:defRPr lang="en-US" sz="1600" cap="none"/>
            </a:lvl2pPr>
            <a:lvl3pPr marL="1219200" indent="0">
              <a:buNone/>
              <a:defRPr lang="en-US" sz="1330" cap="none"/>
            </a:lvl3pPr>
            <a:lvl4pPr marL="1828800" indent="0">
              <a:buNone/>
              <a:defRPr lang="en-US" sz="1200" cap="none"/>
            </a:lvl4pPr>
            <a:lvl5pPr marL="2438400" indent="0">
              <a:buNone/>
              <a:defRPr lang="en-US" sz="1200" cap="none"/>
            </a:lvl5pPr>
            <a:lvl6pPr marL="3048000" indent="0">
              <a:buNone/>
              <a:defRPr lang="en-US" sz="1200" cap="none"/>
            </a:lvl6pPr>
            <a:lvl7pPr marL="3657600" indent="0">
              <a:buNone/>
              <a:defRPr lang="en-US" sz="1200" cap="none"/>
            </a:lvl7pPr>
            <a:lvl8pPr marL="4267200" indent="0">
              <a:buNone/>
              <a:defRPr lang="en-US" sz="1200" cap="none"/>
            </a:lvl8pPr>
            <a:lvl9pPr marL="4876800" indent="0">
              <a:buNone/>
              <a:defRPr lang="en-US" sz="1200" cap="none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A00F-419C-8156-D26C-B703EE2224E2}" type="datetime1">
              <a:rPr lang="en-US"/>
              <a:t>9/30/2024</a:t>
            </a:fld>
            <a:endParaRPr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B7A0-EE9C-8141-D26C-1814F922244D}" type="slidenum">
              <a:rPr/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</p:cNvSpPr>
          <p:nvPr>
            <p:ph type="title"/>
          </p:nvPr>
        </p:nvSpPr>
        <p:spPr>
          <a:xfrm>
            <a:off x="609600" y="274955"/>
            <a:ext cx="10972800" cy="114300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>
            <a:lvl1pPr algn="l">
              <a:defRPr lang="en-US" sz="1600" cap="none">
                <a:solidFill>
                  <a:srgbClr val="8C8C8C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71D49541-0F9C-8163-D26C-F936DB2224AC}" type="datetime1">
              <a:rPr lang="en-US"/>
              <a:t>9/30/2024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>
            <a:lvl1pPr algn="ctr">
              <a:defRPr lang="en-US" sz="1600" cap="none">
                <a:solidFill>
                  <a:srgbClr val="8C8C8C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>
            <a:lvl1pPr algn="r">
              <a:defRPr lang="en-US" sz="1600" cap="none">
                <a:solidFill>
                  <a:srgbClr val="8C8C8C"/>
                </a:solidFill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>
              <a:defRPr lang="en-US"/>
            </a:pPr>
            <a:fld id="{71D4840A-449C-8172-D26C-B227CA2224E7}" type="slidenum">
              <a:rPr/>
              <a:t>‹#›</a:t>
            </a:fld>
            <a:endParaRPr/>
          </a:p>
        </p:txBody>
      </p:sp>
      <p:sp>
        <p:nvSpPr>
          <p:cNvPr id="7" name="TextBox 6"/>
          <p:cNvSpPr/>
          <p:nvPr/>
        </p:nvSpPr>
        <p:spPr>
          <a:xfrm>
            <a:off x="-12065" y="6951980"/>
            <a:ext cx="11186160" cy="666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1865" cap="none">
                <a:solidFill>
                  <a:srgbClr val="A5A5A5"/>
                </a:solidFill>
              </a:rPr>
              <a:t>This presentation uses a free template provided by FPPT.com</a:t>
            </a:r>
          </a:p>
          <a:p>
            <a:pPr>
              <a:defRPr lang="en-US"/>
            </a:pPr>
            <a:r>
              <a:rPr lang="en-US" sz="1865" cap="none">
                <a:solidFill>
                  <a:srgbClr val="A5A5A5"/>
                </a:solidFill>
              </a:rPr>
              <a:t>www.free-power-point-templates.com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marL="0" marR="0" indent="0" algn="ctr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5865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9pPr>
    </p:titleStyle>
    <p:bodyStyle>
      <a:lvl1pPr marL="457200" marR="0" indent="-457200" algn="l" defTabSz="1219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4265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1pPr>
      <a:lvl2pPr marL="990600" marR="0" indent="-381000" algn="l" defTabSz="1219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–"/>
        <a:defRPr lang="en-US" sz="373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2pPr>
      <a:lvl3pPr marL="1524000" marR="0" indent="-304800" algn="l" defTabSz="1219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32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3pPr>
      <a:lvl4pPr marL="2133600" marR="0" indent="-304800" algn="l" defTabSz="1219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–"/>
        <a:defRPr lang="en-US" sz="2665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4pPr>
      <a:lvl5pPr marL="2743200" marR="0" indent="-304800" algn="l" defTabSz="1219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»"/>
        <a:defRPr lang="en-US" sz="2665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5pPr>
      <a:lvl6pPr marL="3352800" marR="0" indent="-304800" algn="l" defTabSz="1219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2665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6pPr>
      <a:lvl7pPr marL="3962400" marR="0" indent="-304800" algn="l" defTabSz="1219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2665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7pPr>
      <a:lvl8pPr marL="4572000" marR="0" indent="-304800" algn="l" defTabSz="1219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2665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8pPr>
      <a:lvl9pPr marL="5181600" marR="0" indent="-304800" algn="l" defTabSz="12192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2665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9pPr>
    </p:bodyStyle>
    <p:otherStyle>
      <a:lvl1pPr marL="0" marR="0" indent="0" algn="l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1pPr>
      <a:lvl2pPr marL="609600" marR="0" indent="0" algn="l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2pPr>
      <a:lvl3pPr marL="1219200" marR="0" indent="0" algn="l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3pPr>
      <a:lvl4pPr marL="1828800" marR="0" indent="0" algn="l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4pPr>
      <a:lvl5pPr marL="2438400" marR="0" indent="0" algn="l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5pPr>
      <a:lvl6pPr marL="3048000" marR="0" indent="0" algn="l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6pPr>
      <a:lvl7pPr marL="3657600" marR="0" indent="0" algn="l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7pPr>
      <a:lvl8pPr marL="4267200" marR="0" indent="0" algn="l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8pPr>
      <a:lvl9pPr marL="4876800" marR="0" indent="0" algn="l" defTabSz="1219200">
        <a:lnSpc>
          <a:spcPct val="100000"/>
        </a:lnSpc>
        <a:spcBef>
          <a:spcPts val="0"/>
        </a:spcBef>
        <a:spcAft>
          <a:spcPts val="0"/>
        </a:spcAft>
        <a:buNone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8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8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8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8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8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8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8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8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8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8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8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8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8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8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8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8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8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8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8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8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8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youtub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6;p1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7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766945" y="494982"/>
            <a:ext cx="8263255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3600" b="1" i="1" cap="none" dirty="0">
                <a:solidFill>
                  <a:srgbClr val="FFFFFF"/>
                </a:solidFill>
                <a:latin typeface="Arial" panose="020B0604020202020204" pitchFamily="34" charset="0"/>
                <a:ea typeface="Aharoni" charset="0"/>
                <a:cs typeface="Arial" panose="020B0604020202020204" pitchFamily="34" charset="0"/>
              </a:rPr>
              <a:t>CARGO MANAGEMENT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499745" y="556260"/>
            <a:ext cx="756475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endParaRPr lang="en-US" sz="2800" b="1" i="1" u="sng" cap="none" dirty="0">
              <a:solidFill>
                <a:srgbClr val="FFFFFF"/>
              </a:solidFill>
              <a:latin typeface="Times New Roman" panose="02020603050405020304" pitchFamily="1" charset="0"/>
              <a:ea typeface="Aharoni" charset="0"/>
              <a:cs typeface="Times New Roman" panose="02020603050405020304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9"/>
          <p:cNvSpPr/>
          <p:nvPr/>
        </p:nvSpPr>
        <p:spPr>
          <a:xfrm>
            <a:off x="1637665" y="3703955"/>
            <a:ext cx="1410970" cy="809625"/>
          </a:xfrm>
          <a:prstGeom prst="rightArrow">
            <a:avLst>
              <a:gd name="adj1" fmla="val 50000"/>
              <a:gd name="adj2" fmla="val 50026"/>
            </a:avLst>
          </a:prstGeom>
          <a:gradFill flip="none" rotWithShape="0">
            <a:gsLst>
              <a:gs pos="0">
                <a:srgbClr val="AEAEAE"/>
              </a:gs>
              <a:gs pos="100000">
                <a:srgbClr val="6F6F6F"/>
              </a:gs>
            </a:gsLst>
            <a:lin ang="5460000" scaled="0"/>
            <a:tileRect/>
          </a:gradFill>
          <a:ln w="9525" cap="flat" cmpd="sng" algn="ctr">
            <a:solidFill>
              <a:srgbClr val="A8A8A8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6910" y="3785870"/>
            <a:ext cx="5160010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431800" lvl="1">
              <a:buSzPts val="4000"/>
              <a:defRPr lang="en-US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SCREEN LAYOUTS :</a:t>
            </a:r>
            <a:endParaRPr lang="en-US" sz="3600" b="1" u="sng" cap="none" dirty="0">
              <a:latin typeface="Arial" panose="020B0604020202020204" pitchFamily="34" charset="0"/>
              <a:ea typeface="Calibri" panose="020F0502020204030204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306957" y="3429835"/>
            <a:ext cx="967408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06957" y="4187687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306957" y="5297714"/>
            <a:ext cx="3646872" cy="47897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67200" y="3697357"/>
            <a:ext cx="980661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267200" y="4333461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67201" y="5080000"/>
            <a:ext cx="3715656" cy="493485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012557" y="1126435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892D4E79-FF12-0A27-A402-2F3C17AF280E}"/>
              </a:ext>
            </a:extLst>
          </p:cNvPr>
          <p:cNvSpPr/>
          <p:nvPr/>
        </p:nvSpPr>
        <p:spPr>
          <a:xfrm>
            <a:off x="6500191" y="1455577"/>
            <a:ext cx="755374" cy="43617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950226" y="2411896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4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58EFFCE5-DB50-A3E0-F1F2-B7823ECEBD43}"/>
              </a:ext>
            </a:extLst>
          </p:cNvPr>
          <p:cNvSpPr/>
          <p:nvPr/>
        </p:nvSpPr>
        <p:spPr>
          <a:xfrm>
            <a:off x="6500191" y="1455576"/>
            <a:ext cx="755374" cy="49452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096CFE86-A4F6-DBF0-7B6B-71E32EB288F4}"/>
              </a:ext>
            </a:extLst>
          </p:cNvPr>
          <p:cNvSpPr/>
          <p:nvPr/>
        </p:nvSpPr>
        <p:spPr>
          <a:xfrm>
            <a:off x="5337110" y="5991224"/>
            <a:ext cx="438539" cy="365125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1" y="4673599"/>
            <a:ext cx="10232570" cy="23222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109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5FEFD704-F5C9-197F-E722-2A1883F65EE6}"/>
              </a:ext>
            </a:extLst>
          </p:cNvPr>
          <p:cNvSpPr/>
          <p:nvPr/>
        </p:nvSpPr>
        <p:spPr>
          <a:xfrm>
            <a:off x="6500191" y="1455575"/>
            <a:ext cx="755374" cy="48519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870713" y="2054087"/>
            <a:ext cx="755374" cy="34455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9"/>
          <p:cNvSpPr/>
          <p:nvPr/>
        </p:nvSpPr>
        <p:spPr>
          <a:xfrm>
            <a:off x="1637665" y="3703955"/>
            <a:ext cx="1410970" cy="809625"/>
          </a:xfrm>
          <a:prstGeom prst="rightArrow">
            <a:avLst>
              <a:gd name="adj1" fmla="val 50000"/>
              <a:gd name="adj2" fmla="val 50026"/>
            </a:avLst>
          </a:prstGeom>
          <a:gradFill flip="none" rotWithShape="0">
            <a:gsLst>
              <a:gs pos="0">
                <a:srgbClr val="AEAEAE"/>
              </a:gs>
              <a:gs pos="100000">
                <a:srgbClr val="6F6F6F"/>
              </a:gs>
            </a:gsLst>
            <a:lin ang="5460000" scaled="0"/>
            <a:tileRect/>
          </a:gradFill>
          <a:ln w="9525" cap="flat" cmpd="sng" algn="ctr">
            <a:solidFill>
              <a:srgbClr val="A8A8A8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6910" y="3785870"/>
            <a:ext cx="5160010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431800" lvl="1">
              <a:buSzPts val="4000"/>
              <a:defRPr lang="en-US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ADMIN SIDE :</a:t>
            </a:r>
            <a:endParaRPr lang="en-US" sz="3600" b="1" u="sng" cap="none" dirty="0">
              <a:latin typeface="Arial" panose="020B0604020202020204" pitchFamily="34" charset="0"/>
              <a:ea typeface="Calibri" panose="020F05020202040302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6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98643" y="5985290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6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3387A56E-9FEA-C64D-C8E6-C3646995BCD5}"/>
              </a:ext>
            </a:extLst>
          </p:cNvPr>
          <p:cNvSpPr/>
          <p:nvPr/>
        </p:nvSpPr>
        <p:spPr>
          <a:xfrm>
            <a:off x="6500191" y="1455576"/>
            <a:ext cx="755374" cy="49452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B61874B8-A0A2-4465-F2DA-2EA55F9A1E5C}"/>
              </a:ext>
            </a:extLst>
          </p:cNvPr>
          <p:cNvSpPr/>
          <p:nvPr/>
        </p:nvSpPr>
        <p:spPr>
          <a:xfrm>
            <a:off x="3219061" y="5850295"/>
            <a:ext cx="1987421" cy="43853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270434" y="6016486"/>
            <a:ext cx="644939" cy="437323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4069" y="1921566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99930" y="1895061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492487" y="3697357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492487" y="4485861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92487" y="5168348"/>
            <a:ext cx="3286539" cy="50358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2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62538" y="1895061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654748" y="2633307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62F2F3B6-3057-D305-46E6-4A9454914FA7}"/>
              </a:ext>
            </a:extLst>
          </p:cNvPr>
          <p:cNvSpPr/>
          <p:nvPr/>
        </p:nvSpPr>
        <p:spPr>
          <a:xfrm>
            <a:off x="5764763" y="2021363"/>
            <a:ext cx="662474" cy="42920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9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1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E99E-D09C-811F-D26C-264AA7222473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93B5-FB9C-8165-D26C-0D30DD22245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1980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399722" y="5221357"/>
            <a:ext cx="3379303" cy="39756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1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118574" y="1374350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6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F4855BEE-F75E-CA46-5E2D-2BC439783E6B}"/>
              </a:ext>
            </a:extLst>
          </p:cNvPr>
          <p:cNvSpPr/>
          <p:nvPr/>
        </p:nvSpPr>
        <p:spPr>
          <a:xfrm>
            <a:off x="6500191" y="1455576"/>
            <a:ext cx="755374" cy="53184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287618" y="3547707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8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B61874B8-A0A2-4465-F2DA-2EA55F9A1E5C}"/>
              </a:ext>
            </a:extLst>
          </p:cNvPr>
          <p:cNvSpPr/>
          <p:nvPr/>
        </p:nvSpPr>
        <p:spPr>
          <a:xfrm>
            <a:off x="5691673" y="4030824"/>
            <a:ext cx="782014" cy="50385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2001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972800" y="1626142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664765" y="4342837"/>
            <a:ext cx="2888973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5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E99E-D09C-811F-D26C-264AA7222473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93B5-FB9C-8165-D26C-0D30DD22245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492487" y="3697357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492487" y="4512366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399722" y="5141843"/>
            <a:ext cx="3366051" cy="53008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41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9"/>
          <p:cNvSpPr/>
          <p:nvPr/>
        </p:nvSpPr>
        <p:spPr>
          <a:xfrm>
            <a:off x="1637665" y="3703955"/>
            <a:ext cx="1410970" cy="809625"/>
          </a:xfrm>
          <a:prstGeom prst="rightArrow">
            <a:avLst>
              <a:gd name="adj1" fmla="val 50000"/>
              <a:gd name="adj2" fmla="val 50026"/>
            </a:avLst>
          </a:prstGeom>
          <a:gradFill flip="none" rotWithShape="0">
            <a:gsLst>
              <a:gs pos="0">
                <a:srgbClr val="AEAEAE"/>
              </a:gs>
              <a:gs pos="100000">
                <a:srgbClr val="6F6F6F"/>
              </a:gs>
            </a:gsLst>
            <a:lin ang="5460000" scaled="0"/>
            <a:tileRect/>
          </a:gradFill>
          <a:ln w="9525" cap="flat" cmpd="sng" algn="ctr">
            <a:solidFill>
              <a:srgbClr val="A8A8A8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6910" y="3785870"/>
            <a:ext cx="5160010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431800" lvl="1">
              <a:buSzPts val="4000"/>
              <a:defRPr lang="en-US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VISITOR SIDE :</a:t>
            </a:r>
            <a:endParaRPr lang="en-US" sz="3600" b="1" u="sng" cap="none" dirty="0">
              <a:latin typeface="Arial" panose="020B0604020202020204" pitchFamily="34" charset="0"/>
              <a:ea typeface="Calibri" panose="020F05020202040302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1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43061" y="1378226"/>
            <a:ext cx="1139687" cy="58309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312203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76730" y="1480368"/>
            <a:ext cx="1107022" cy="52071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705600" y="1338470"/>
            <a:ext cx="1060174" cy="63610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394713" y="1400855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0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852452" y="1374351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737600" y="5403011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5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312203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999304" y="1046921"/>
            <a:ext cx="755374" cy="410817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0"/>
            <a:ext cx="12192000" cy="68563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13113" y="4091046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34817" y="4024785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1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202018" y="3058775"/>
            <a:ext cx="92765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9"/>
          <p:cNvSpPr/>
          <p:nvPr/>
        </p:nvSpPr>
        <p:spPr>
          <a:xfrm>
            <a:off x="1637665" y="3703955"/>
            <a:ext cx="1410970" cy="809625"/>
          </a:xfrm>
          <a:prstGeom prst="rightArrow">
            <a:avLst>
              <a:gd name="adj1" fmla="val 50000"/>
              <a:gd name="adj2" fmla="val 50026"/>
            </a:avLst>
          </a:prstGeom>
          <a:gradFill flip="none" rotWithShape="0">
            <a:gsLst>
              <a:gs pos="0">
                <a:srgbClr val="AEAEAE"/>
              </a:gs>
              <a:gs pos="100000">
                <a:srgbClr val="6F6F6F"/>
              </a:gs>
            </a:gsLst>
            <a:lin ang="5460000" scaled="0"/>
            <a:tileRect/>
          </a:gradFill>
          <a:ln w="9525" cap="flat" cmpd="sng" algn="ctr">
            <a:solidFill>
              <a:srgbClr val="A8A8A8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6910" y="3785870"/>
            <a:ext cx="5160010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431800" lvl="1">
              <a:buSzPts val="4000"/>
              <a:defRPr lang="en-US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CUSTOMER SIDE :</a:t>
            </a:r>
            <a:endParaRPr lang="en-US" sz="3600" b="1" u="sng" cap="none" dirty="0">
              <a:latin typeface="Arial" panose="020B0604020202020204" pitchFamily="34" charset="0"/>
              <a:ea typeface="Calibri" panose="020F05020202040302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6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0058400" cy="5655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611756" y="4117550"/>
            <a:ext cx="742121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11757" y="3571935"/>
            <a:ext cx="993912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11756" y="4809633"/>
            <a:ext cx="3066301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4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8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46444" y="4035603"/>
            <a:ext cx="1245705" cy="450573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027886" y="1123004"/>
            <a:ext cx="6720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2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5163" cy="6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E2D387EB-EE05-C23B-52B5-54216482C851}"/>
              </a:ext>
            </a:extLst>
          </p:cNvPr>
          <p:cNvSpPr/>
          <p:nvPr/>
        </p:nvSpPr>
        <p:spPr>
          <a:xfrm>
            <a:off x="6500191" y="1455576"/>
            <a:ext cx="755374" cy="49452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48071" y="5579164"/>
            <a:ext cx="1139686" cy="397565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63"/>
            <a:ext cx="12192000" cy="683453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5AE12751-DBBE-A2D9-ACF3-130CDC557487}"/>
              </a:ext>
            </a:extLst>
          </p:cNvPr>
          <p:cNvSpPr/>
          <p:nvPr/>
        </p:nvSpPr>
        <p:spPr>
          <a:xfrm>
            <a:off x="5449078" y="3629608"/>
            <a:ext cx="1156995" cy="531845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" y="4149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760765" y="5658678"/>
            <a:ext cx="927652" cy="298647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16"/>
            <a:ext cx="12192000" cy="685632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023652" y="5711687"/>
            <a:ext cx="927652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023652" y="5565914"/>
            <a:ext cx="927652" cy="42407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023652" y="5592418"/>
            <a:ext cx="927652" cy="39756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2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023652" y="5592418"/>
            <a:ext cx="927652" cy="41081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5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919792" y="5565913"/>
            <a:ext cx="927652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73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9C1CD3CD-0ACB-9983-3AE4-64408CC34071}"/>
              </a:ext>
            </a:extLst>
          </p:cNvPr>
          <p:cNvSpPr/>
          <p:nvPr/>
        </p:nvSpPr>
        <p:spPr>
          <a:xfrm>
            <a:off x="5449079" y="5859624"/>
            <a:ext cx="646922" cy="49672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9C1CD3CD-0ACB-9983-3AE4-64408CC34071}"/>
              </a:ext>
            </a:extLst>
          </p:cNvPr>
          <p:cNvSpPr/>
          <p:nvPr/>
        </p:nvSpPr>
        <p:spPr>
          <a:xfrm>
            <a:off x="6095999" y="5859624"/>
            <a:ext cx="478972" cy="496727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160000" y="5565913"/>
            <a:ext cx="927652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309231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95061" y="5978189"/>
            <a:ext cx="927652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95061" y="3429835"/>
            <a:ext cx="1258955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4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0058400" cy="5655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29200" y="4253948"/>
            <a:ext cx="927652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C0E04019-878E-F600-DB90-83EABE8CBB98}"/>
              </a:ext>
            </a:extLst>
          </p:cNvPr>
          <p:cNvSpPr/>
          <p:nvPr/>
        </p:nvSpPr>
        <p:spPr>
          <a:xfrm>
            <a:off x="6335487" y="5318449"/>
            <a:ext cx="998374" cy="47586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5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25B442AE-7584-19E0-504F-2CA1E3A9A3E0}"/>
              </a:ext>
            </a:extLst>
          </p:cNvPr>
          <p:cNvSpPr/>
          <p:nvPr/>
        </p:nvSpPr>
        <p:spPr>
          <a:xfrm>
            <a:off x="6500191" y="1455575"/>
            <a:ext cx="755374" cy="48519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8ED311DD-7227-6F28-89BA-89B2E245D190}"/>
              </a:ext>
            </a:extLst>
          </p:cNvPr>
          <p:cNvSpPr/>
          <p:nvPr/>
        </p:nvSpPr>
        <p:spPr>
          <a:xfrm>
            <a:off x="6326154" y="5290456"/>
            <a:ext cx="1026367" cy="550507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8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-13485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839200" y="1828800"/>
            <a:ext cx="927652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7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18991" y="4426226"/>
            <a:ext cx="3127513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24939" y="5075582"/>
            <a:ext cx="927652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50226" y="2252870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6817" y="1484243"/>
            <a:ext cx="755374" cy="410817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54600" y="5648187"/>
            <a:ext cx="2082800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41900" y="5867400"/>
            <a:ext cx="2159000" cy="36830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03800" y="5613401"/>
            <a:ext cx="2171700" cy="39369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1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08500" y="5156201"/>
            <a:ext cx="3175000" cy="38099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9C1CD3CD-0ACB-9983-3AE4-64408CC34071}"/>
              </a:ext>
            </a:extLst>
          </p:cNvPr>
          <p:cNvSpPr/>
          <p:nvPr/>
        </p:nvSpPr>
        <p:spPr>
          <a:xfrm>
            <a:off x="4508500" y="4659475"/>
            <a:ext cx="3174999" cy="34795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611152" y="1092201"/>
            <a:ext cx="927652" cy="400248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3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9"/>
          <p:cNvSpPr/>
          <p:nvPr/>
        </p:nvSpPr>
        <p:spPr>
          <a:xfrm>
            <a:off x="1637665" y="3703955"/>
            <a:ext cx="1410970" cy="809625"/>
          </a:xfrm>
          <a:prstGeom prst="rightArrow">
            <a:avLst>
              <a:gd name="adj1" fmla="val 50000"/>
              <a:gd name="adj2" fmla="val 50026"/>
            </a:avLst>
          </a:prstGeom>
          <a:gradFill flip="none" rotWithShape="0">
            <a:gsLst>
              <a:gs pos="0">
                <a:srgbClr val="AEAEAE"/>
              </a:gs>
              <a:gs pos="100000">
                <a:srgbClr val="6F6F6F"/>
              </a:gs>
            </a:gsLst>
            <a:lin ang="5460000" scaled="0"/>
            <a:tileRect/>
          </a:gradFill>
          <a:ln w="9525" cap="flat" cmpd="sng" algn="ctr">
            <a:solidFill>
              <a:srgbClr val="A8A8A8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6910" y="3785870"/>
            <a:ext cx="5160010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431800" lvl="1">
              <a:buSzPts val="4000"/>
              <a:defRPr lang="en-US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REPORTS LAYOUTS:</a:t>
            </a:r>
            <a:endParaRPr lang="en-US" sz="3600" b="1" u="sng" cap="none" dirty="0">
              <a:latin typeface="Arial" panose="020B0604020202020204" pitchFamily="34" charset="0"/>
              <a:ea typeface="Calibri" panose="020F05020202040302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8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1999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1999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9"/>
            <a:ext cx="12179300" cy="68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9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2000" cy="685465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1076187"/>
            <a:ext cx="927652" cy="3781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0058400" cy="5655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7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9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197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9"/>
          <p:cNvSpPr/>
          <p:nvPr/>
        </p:nvSpPr>
        <p:spPr>
          <a:xfrm>
            <a:off x="258807" y="714013"/>
            <a:ext cx="1410970" cy="809625"/>
          </a:xfrm>
          <a:prstGeom prst="rightArrow">
            <a:avLst>
              <a:gd name="adj1" fmla="val 50000"/>
              <a:gd name="adj2" fmla="val 50026"/>
            </a:avLst>
          </a:prstGeom>
          <a:gradFill flip="none" rotWithShape="0">
            <a:gsLst>
              <a:gs pos="0">
                <a:srgbClr val="AEAEAE"/>
              </a:gs>
              <a:gs pos="100000">
                <a:srgbClr val="6F6F6F"/>
              </a:gs>
            </a:gsLst>
            <a:lin ang="5460000" scaled="0"/>
            <a:tileRect/>
          </a:gradFill>
          <a:ln w="9525" cap="flat" cmpd="sng" algn="ctr">
            <a:solidFill>
              <a:srgbClr val="A8A8A8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88110" y="795927"/>
            <a:ext cx="5160010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431800" lvl="1">
              <a:buSzPts val="4000"/>
              <a:defRPr lang="en-US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CONCLUSION :</a:t>
            </a:r>
            <a:endParaRPr lang="en-US" sz="3600" b="1" u="sng" cap="none" dirty="0">
              <a:latin typeface="Arial" panose="020B0604020202020204" pitchFamily="34" charset="0"/>
              <a:ea typeface="Calibri" panose="020F0502020204030204" pitchFamily="2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1141" y="2629825"/>
            <a:ext cx="8795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our online cargo management system offers a seamless experience for customers looking to arrange any type of transport quickly and efficiently.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key advantage of our platform is its time-saving capability, allowing users to book transportation services in just a minute. Our project  simplify transportation needs of customers ,Transportation more accessible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22787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9"/>
          <p:cNvSpPr/>
          <p:nvPr/>
        </p:nvSpPr>
        <p:spPr>
          <a:xfrm>
            <a:off x="258807" y="714013"/>
            <a:ext cx="1410970" cy="809625"/>
          </a:xfrm>
          <a:prstGeom prst="rightArrow">
            <a:avLst>
              <a:gd name="adj1" fmla="val 50000"/>
              <a:gd name="adj2" fmla="val 50026"/>
            </a:avLst>
          </a:prstGeom>
          <a:gradFill flip="none" rotWithShape="0">
            <a:gsLst>
              <a:gs pos="0">
                <a:srgbClr val="AEAEAE"/>
              </a:gs>
              <a:gs pos="100000">
                <a:srgbClr val="6F6F6F"/>
              </a:gs>
            </a:gsLst>
            <a:lin ang="5460000" scaled="0"/>
            <a:tileRect/>
          </a:gradFill>
          <a:ln w="9525" cap="flat" cmpd="sng" algn="ctr">
            <a:solidFill>
              <a:srgbClr val="A8A8A8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88110" y="795927"/>
            <a:ext cx="5160010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431800" lvl="1">
              <a:buSzPts val="4000"/>
              <a:defRPr lang="en-US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BIBLIOGRAPHY :</a:t>
            </a:r>
            <a:endParaRPr lang="en-US" sz="3600" b="1" u="sng" cap="none" dirty="0">
              <a:latin typeface="Arial" panose="020B0604020202020204" pitchFamily="34" charset="0"/>
              <a:ea typeface="Calibri" panose="020F0502020204030204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1141" y="2629825"/>
            <a:ext cx="8795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rtl="0" fontAlgn="base">
              <a:buFont typeface="Wingdings" panose="05000000000000000000" pitchFamily="2" charset="2"/>
              <a:buChar char="§"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https://www.djangoproject.com/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buFont typeface="Wingdings" panose="05000000000000000000" pitchFamily="2" charset="2"/>
              <a:buChar char="§"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https://chat.openai.com/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buFont typeface="Wingdings" panose="05000000000000000000" pitchFamily="2" charset="2"/>
              <a:buChar char="§"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https:/www.youtube.com/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https://stackoverflow.com/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0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254690"/>
              </p:ext>
            </p:extLst>
          </p:nvPr>
        </p:nvGraphicFramePr>
        <p:xfrm>
          <a:off x="2057400" y="3362325"/>
          <a:ext cx="8128635" cy="8496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95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095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095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en-US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1900" cap="none" dirty="0">
                          <a:latin typeface="Arial" panose="020B0604020202020204" pitchFamily="34" charset="0"/>
                          <a:ea typeface="Calibri" panose="020F0502020204030204" pitchFamily="2" charset="0"/>
                          <a:cs typeface="Arial" panose="020B0604020202020204" pitchFamily="34" charset="0"/>
                        </a:rPr>
                        <a:t>DIV</a:t>
                      </a:r>
                    </a:p>
                  </a:txBody>
                  <a:tcPr marL="90170" marR="45085" marT="90170" marB="45085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en-US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1900" cap="none">
                          <a:latin typeface="Arial" panose="020B0604020202020204" pitchFamily="34" charset="0"/>
                          <a:ea typeface="Calibri" panose="020F0502020204030204" pitchFamily="2" charset="0"/>
                          <a:cs typeface="Arial" panose="020B0604020202020204" pitchFamily="34" charset="0"/>
                        </a:rPr>
                        <a:t>ROLL NO</a:t>
                      </a:r>
                      <a:r>
                        <a:rPr lang="en-US" sz="1900" cap="none"/>
                        <a:t>.</a:t>
                      </a:r>
                    </a:p>
                  </a:txBody>
                  <a:tcPr marL="90170" marR="45085" marT="90170" marB="45085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en-US" b="1" cap="none">
                          <a:solidFill>
                            <a:srgbClr val="FFFFFF"/>
                          </a:solidFill>
                        </a:defRPr>
                      </a:pPr>
                      <a:r>
                        <a:rPr lang="en-US" sz="1900" cap="none">
                          <a:latin typeface="Arial" panose="020B0604020202020204" pitchFamily="34" charset="0"/>
                          <a:ea typeface="Calibri" panose="020F0502020204030204" pitchFamily="2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90170" marR="45085" marT="90170" marB="45085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en-US"/>
                      </a:pPr>
                      <a:r>
                        <a:rPr lang="en-US" sz="1900" b="1" cap="none" dirty="0">
                          <a:latin typeface="Arial" panose="020B0604020202020204" pitchFamily="34" charset="0"/>
                          <a:ea typeface="Arial Rounded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90170" marR="45085" marT="90170" marB="45085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en-US"/>
                      </a:pPr>
                      <a:r>
                        <a:rPr lang="en-US" sz="1900" b="1" cap="none">
                          <a:latin typeface="Arial" panose="020B0604020202020204" pitchFamily="34" charset="0"/>
                          <a:ea typeface="Arial Rounded" charset="0"/>
                          <a:cs typeface="Arial" panose="020B0604020202020204" pitchFamily="34" charset="0"/>
                        </a:rPr>
                        <a:t>67</a:t>
                      </a:r>
                    </a:p>
                  </a:txBody>
                  <a:tcPr marL="90170" marR="45085" marT="90170" marB="45085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2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en-US"/>
                      </a:pPr>
                      <a:r>
                        <a:rPr lang="en-US" sz="1900" b="1" cap="none" dirty="0">
                          <a:latin typeface="Arial" panose="020B0604020202020204" pitchFamily="34" charset="0"/>
                          <a:ea typeface="Arial Rounded" charset="0"/>
                          <a:cs typeface="Arial" panose="020B0604020202020204" pitchFamily="34" charset="0"/>
                        </a:rPr>
                        <a:t>MANSURI JISHAN</a:t>
                      </a:r>
                    </a:p>
                  </a:txBody>
                  <a:tcPr marL="90170" marR="45085" marT="90170" marB="45085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2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-355600" y="869315"/>
            <a:ext cx="439674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US" sz="3600" b="1" i="1" u="sng" cap="none" dirty="0">
                <a:solidFill>
                  <a:srgbClr val="376193"/>
                </a:solidFill>
                <a:latin typeface="Arial" panose="020B0604020202020204" pitchFamily="34" charset="0"/>
                <a:ea typeface="Tahoma" panose="020B0604030504040204" pitchFamily="2" charset="0"/>
                <a:cs typeface="Arial" panose="020B0604020202020204" pitchFamily="34" charset="0"/>
              </a:rPr>
              <a:t>GROUP 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323297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40626" y="6038298"/>
            <a:ext cx="490330" cy="31805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200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0" y="3415784"/>
            <a:ext cx="3148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78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493566" y="1524001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7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599" y="5049079"/>
            <a:ext cx="9819861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23</a:t>
            </a:fld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65" y="1673"/>
            <a:ext cx="12192000" cy="68563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343861" y="5035827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27304" y="1484243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775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94852" y="2093844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194852" y="2663688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194852" y="3244305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194851" y="5327375"/>
            <a:ext cx="1298713" cy="41081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088833" y="5769248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7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" y="5848765"/>
            <a:ext cx="9939130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0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936974" y="2186609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93565" y="1484244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52113"/>
            <a:ext cx="49677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en-US"/>
            </a:pPr>
            <a:r>
              <a:rPr lang="en-US" sz="4000" dirty="0">
                <a:solidFill>
                  <a:srgbClr val="376193"/>
                </a:solidFill>
                <a:latin typeface="Arial" panose="020B0604020202020204" pitchFamily="34" charset="0"/>
                <a:ea typeface="Tahoma" panose="020B0604030504040204" pitchFamily="2" charset="0"/>
                <a:cs typeface="Arial" panose="020B0604020202020204" pitchFamily="34" charset="0"/>
              </a:rPr>
              <a:t>Acknowledgement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445707"/>
            <a:ext cx="9721755" cy="270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is our great pleasure to present you the project of “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CARGO MANAGEMENT SYSTEM”.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This project is part of our syllabus in Semester- 6, Third Year of BCA.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would like to express thanks to our honorable Directors for their valuable guidance and motivation.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Then we would like to thank our faculties who have played vital role in the partial completion of this project.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are also very thankful to the owner of the company for his great support.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2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5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86399" y="5181601"/>
            <a:ext cx="410817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235687" y="1490871"/>
            <a:ext cx="848139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89982" y="2199862"/>
            <a:ext cx="410817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96183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936974" y="2186609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86939" y="1517375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19130" y="5888520"/>
            <a:ext cx="967409" cy="46782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7778"/>
              </p:ext>
            </p:extLst>
          </p:nvPr>
        </p:nvGraphicFramePr>
        <p:xfrm>
          <a:off x="0" y="647700"/>
          <a:ext cx="12192000" cy="6758940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</a:tblPr>
              <a:tblGrid>
                <a:gridCol w="1790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629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383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16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Sr. No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</a:t>
                      </a: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Profile</a:t>
                      </a:r>
                      <a:endParaRPr lang="en-IN" sz="1400" b="1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1.1</a:t>
                      </a:r>
                      <a:r>
                        <a:rPr lang="en-US" sz="14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Group Size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1.2 Acknowledgement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1.3</a:t>
                      </a:r>
                      <a:r>
                        <a:rPr lang="en-US" sz="14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Project Description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      </a:t>
                      </a:r>
                      <a:r>
                        <a:rPr lang="en-IN" sz="1400" b="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1.4 Company Description</a:t>
                      </a:r>
                      <a:r>
                        <a:rPr lang="en-IN" sz="14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     </a:t>
                      </a:r>
                      <a:r>
                        <a:rPr lang="en-IN" sz="1400" b="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1.5</a:t>
                      </a:r>
                      <a:r>
                        <a:rPr lang="en-IN" sz="1400" baseline="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Existing System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      1.6 Proposed System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      1.7 Tools &amp; Technologies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1610">
                <a:tc>
                  <a:txBody>
                    <a:bodyPr/>
                    <a:lstStyle/>
                    <a:p>
                      <a:pPr marL="0" marR="0" lvl="0" indent="0" algn="ctr" defTabSz="1219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Screen</a:t>
                      </a:r>
                      <a:r>
                        <a:rPr lang="en-US" sz="1400" b="1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Layouts</a:t>
                      </a:r>
                      <a:endParaRPr lang="en-IN" sz="1400" b="1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2.1 Admin Side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11 – 98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2.2</a:t>
                      </a:r>
                      <a:r>
                        <a:rPr lang="en-US" sz="14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Employee Side</a:t>
                      </a:r>
                      <a:endParaRPr lang="en-IN" sz="1400" b="1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99 – 139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2.3 Visitor Side</a:t>
                      </a:r>
                      <a:endParaRPr lang="en-IN" sz="1400" b="1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140 -</a:t>
                      </a:r>
                      <a:r>
                        <a:rPr lang="en-IN" sz="1400" baseline="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 154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2.4 Customer Side</a:t>
                      </a:r>
                      <a:endParaRPr lang="en-IN" sz="1400" b="1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155  -</a:t>
                      </a:r>
                      <a:r>
                        <a:rPr lang="en-IN" sz="1400" baseline="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184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 Layouts</a:t>
                      </a:r>
                      <a:endParaRPr lang="en-IN" sz="1400" b="1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185</a:t>
                      </a:r>
                      <a:r>
                        <a:rPr lang="en-IN" sz="1400" baseline="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 -</a:t>
                      </a: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 197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Conclusion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198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857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Bibliography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199</a:t>
                      </a:r>
                    </a:p>
                  </a:txBody>
                  <a:tcPr marL="68085" marR="6808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8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298345" y="0"/>
            <a:ext cx="1595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en-US"/>
            </a:pPr>
            <a:r>
              <a:rPr lang="en-US" sz="3600" b="1" i="1" u="sng" dirty="0">
                <a:solidFill>
                  <a:srgbClr val="376193"/>
                </a:solidFill>
                <a:latin typeface="Arial" panose="020B0604020202020204" pitchFamily="34" charset="0"/>
                <a:ea typeface="Tahoma" panose="020B0604030504040204" pitchFamily="2" charset="0"/>
                <a:cs typeface="Arial" panose="020B0604020202020204" pitchFamily="34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8362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220278" y="5420139"/>
            <a:ext cx="1921565" cy="42407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2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80661" y="5976730"/>
            <a:ext cx="8733181" cy="37961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120904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520069" y="1484244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336696" y="5985290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5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4921" y="1720259"/>
            <a:ext cx="649357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1061" y="1722783"/>
            <a:ext cx="616226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6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93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44487" y="1709531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2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943771" y="4876799"/>
            <a:ext cx="638629" cy="47897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53135"/>
            <a:ext cx="4913194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US" sz="3600" b="1" i="1" u="sng" cap="none" dirty="0">
                <a:solidFill>
                  <a:srgbClr val="376193"/>
                </a:solidFill>
                <a:latin typeface="Arial" panose="020B0604020202020204" pitchFamily="34" charset="0"/>
                <a:ea typeface="Tahoma" panose="020B0604030504040204" pitchFamily="2" charset="0"/>
                <a:cs typeface="Arial" panose="020B0604020202020204" pitchFamily="34" charset="0"/>
              </a:rPr>
              <a:t>Project Description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34869" y="2210435"/>
            <a:ext cx="11457131" cy="4647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buSzPts val="1800"/>
              <a:defRPr lang="en-US"/>
            </a:pPr>
            <a:endParaRPr lang="en-US" cap="none" dirty="0">
              <a:latin typeface="Arial" panose="020B0604020202020204" pitchFamily="34" charset="0"/>
              <a:ea typeface="Times New Roman" panose="02020603050405020304" pitchFamily="1" charset="0"/>
              <a:cs typeface="Arial" panose="020B0604020202020204" pitchFamily="34" charset="0"/>
            </a:endParaRPr>
          </a:p>
          <a:p>
            <a:pPr marL="285750" indent="-285750">
              <a:buSzPts val="1800"/>
              <a:buFont typeface="Wingdings" panose="05000000000000000000" pitchFamily="2" charset="2"/>
              <a:buChar char="§"/>
              <a:defRPr lang="en-US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The cargo management system is the solution of a transport service.</a:t>
            </a:r>
          </a:p>
          <a:p>
            <a:pPr marL="285750" indent="-285750">
              <a:buSzPts val="1800"/>
              <a:buFont typeface="Wingdings" panose="05000000000000000000" pitchFamily="2" charset="2"/>
              <a:buChar char="§"/>
              <a:defRPr lang="en-US"/>
            </a:pPr>
            <a:endParaRPr lang="en-US" cap="none" dirty="0">
              <a:latin typeface="Arial" panose="020B0604020202020204" pitchFamily="34" charset="0"/>
              <a:ea typeface="Times New Roman" panose="02020603050405020304" pitchFamily="1" charset="0"/>
              <a:cs typeface="Arial" panose="020B0604020202020204" pitchFamily="34" charset="0"/>
            </a:endParaRPr>
          </a:p>
          <a:p>
            <a:pPr marL="285750" indent="-285750">
              <a:buSzPts val="1800"/>
              <a:buFont typeface="Wingdings" panose="05000000000000000000" pitchFamily="2" charset="2"/>
              <a:buChar char="§"/>
              <a:defRPr lang="en-US"/>
            </a:pPr>
            <a:r>
              <a:rPr lang="en-US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Which includes the facility of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Transportation </a:t>
            </a:r>
            <a:r>
              <a:rPr lang="en-US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services at national  level.</a:t>
            </a:r>
          </a:p>
          <a:p>
            <a:pPr marL="469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ea typeface="Times New Roman" panose="02020603050405020304" pitchFamily="1" charset="0"/>
              <a:cs typeface="Arial" panose="020B0604020202020204" pitchFamily="34" charset="0"/>
            </a:endParaRPr>
          </a:p>
          <a:p>
            <a:pPr marL="285750" indent="-285750">
              <a:buSzPts val="1800"/>
              <a:buFont typeface="Wingdings" panose="05000000000000000000" pitchFamily="2" charset="2"/>
              <a:buChar char="§"/>
              <a:defRPr lang="en-US"/>
            </a:pPr>
            <a:r>
              <a:rPr lang="en-US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The purpose of this project is made easiest way to interact with customers directly.</a:t>
            </a:r>
          </a:p>
          <a:p>
            <a:pPr marL="400050" indent="-285750">
              <a:buFont typeface="Wingdings" panose="05000000000000000000" pitchFamily="2" charset="2"/>
              <a:buChar char="§"/>
              <a:defRPr lang="en-US"/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ts val="1800"/>
              <a:buFont typeface="Wingdings" panose="05000000000000000000" pitchFamily="2" charset="2"/>
              <a:buChar char="§"/>
              <a:defRPr lang="en-US"/>
            </a:pPr>
            <a:r>
              <a:rPr lang="en-US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Through the cargo management system we can easily manage our Business.</a:t>
            </a:r>
          </a:p>
          <a:p>
            <a:pPr marL="400050" indent="-285750">
              <a:buFont typeface="Wingdings" panose="05000000000000000000" pitchFamily="2" charset="2"/>
              <a:buChar char="§"/>
              <a:defRPr lang="en-US"/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ts val="1800"/>
              <a:buFont typeface="Wingdings" panose="05000000000000000000" pitchFamily="2" charset="2"/>
              <a:buChar char="§"/>
              <a:defRPr lang="en-US"/>
            </a:pPr>
            <a:r>
              <a:rPr lang="en-US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After that we can Spread our business at high level. By providing better service we can get Positive review of customer.</a:t>
            </a:r>
          </a:p>
          <a:p>
            <a:pPr marL="114300">
              <a:defRPr lang="en-US"/>
            </a:pP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ts val="1800"/>
              <a:buFont typeface="Wingdings" panose="05000000000000000000" pitchFamily="2" charset="2"/>
              <a:buChar char="§"/>
              <a:defRPr lang="en-US"/>
            </a:pPr>
            <a:r>
              <a:rPr lang="en-US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By giving feedback customer can suggest us best idea for making our business better.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79886" y="6139543"/>
            <a:ext cx="827314" cy="348343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5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" y="0"/>
            <a:ext cx="12177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721008" y="2438400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3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" y="0"/>
            <a:ext cx="12123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533322" y="1497496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989982" y="5618922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0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8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705" y="848360"/>
            <a:ext cx="4390390" cy="679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lnSpc>
                <a:spcPct val="106000"/>
              </a:lnSpc>
              <a:defRPr lang="en-US"/>
            </a:pPr>
            <a:r>
              <a:rPr lang="en-US" sz="3600" b="1" i="1" u="sng" cap="none" dirty="0">
                <a:solidFill>
                  <a:srgbClr val="376193"/>
                </a:solidFill>
                <a:latin typeface="Arial" panose="020B0604020202020204" pitchFamily="34" charset="0"/>
                <a:ea typeface="Corbel" panose="020B0503020204020204" pitchFamily="2" charset="0"/>
                <a:cs typeface="Arial" panose="020B0604020202020204" pitchFamily="34" charset="0"/>
              </a:rPr>
              <a:t>Company Description</a:t>
            </a:r>
            <a:r>
              <a:rPr lang="en-US" sz="3600" cap="none" dirty="0">
                <a:solidFill>
                  <a:srgbClr val="376193"/>
                </a:solidFill>
                <a:latin typeface="Arial" panose="020B0604020202020204" pitchFamily="34" charset="0"/>
                <a:ea typeface="Corbel" panose="020B05030202040202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0450" y="2656840"/>
            <a:ext cx="9550400" cy="2715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 smtClean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Shubha-</a:t>
            </a:r>
            <a:r>
              <a:rPr lang="en-US" sz="2000" cap="none" dirty="0" err="1" smtClean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laxmi</a:t>
            </a:r>
            <a:r>
              <a:rPr lang="en-US" sz="2000" cap="none" dirty="0" smtClean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 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cargo movers in </a:t>
            </a:r>
            <a:r>
              <a:rPr lang="en-US" sz="2000" cap="none" dirty="0" err="1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ahmedabad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 is one of the leading businesses in the transporters for all </a:t>
            </a:r>
            <a:r>
              <a:rPr lang="en-US" sz="2000" cap="none" dirty="0" err="1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india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.</a:t>
            </a: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ea typeface="Times New Roman" panose="02020603050405020304" pitchFamily="1" charset="0"/>
              <a:cs typeface="Arial" panose="020B0604020202020204" pitchFamily="34" charset="0"/>
            </a:endParaRP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Established in the year 2000 </a:t>
            </a:r>
            <a:r>
              <a:rPr lang="en-US" sz="2000" cap="none" dirty="0" err="1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shubhalaxmi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 cargo movers in </a:t>
            </a:r>
            <a:r>
              <a:rPr lang="en-US" sz="2000" cap="none" dirty="0" err="1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ahmedabad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 is a top player in the category transporter for all </a:t>
            </a:r>
            <a:r>
              <a:rPr lang="en-US" sz="2000" cap="none" dirty="0" err="1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india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 in  </a:t>
            </a:r>
            <a:r>
              <a:rPr lang="en-US" sz="2000" cap="none" dirty="0" err="1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ahmedabad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.</a:t>
            </a: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ea typeface="Times New Roman" panose="02020603050405020304" pitchFamily="1" charset="0"/>
              <a:cs typeface="Arial" panose="020B0604020202020204" pitchFamily="34" charset="0"/>
            </a:endParaRP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 smtClean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Shubha-</a:t>
            </a:r>
            <a:r>
              <a:rPr lang="en-US" sz="2000" cap="none" dirty="0" err="1" smtClean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laxmi</a:t>
            </a:r>
            <a:r>
              <a:rPr lang="en-US" sz="2000" cap="none" dirty="0" smtClean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 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cargo movers in </a:t>
            </a:r>
            <a:r>
              <a:rPr lang="en-US" sz="2000" cap="none" dirty="0" err="1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narol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 has a wide range of products and services to requirement of their customer.</a:t>
            </a: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9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6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36974" y="2040835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0058400" cy="5655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80313" y="1484244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40626" y="3429836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1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467061" y="1484244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051235" y="5985290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40626" y="3429835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86939" y="1480931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17095" y="2196548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73687" y="1494183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280" y="882015"/>
            <a:ext cx="466217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3600" b="1" i="1" u="sng" cap="none" dirty="0">
                <a:solidFill>
                  <a:srgbClr val="376193"/>
                </a:solidFill>
                <a:latin typeface="Arial" panose="020B0604020202020204" pitchFamily="34" charset="0"/>
                <a:ea typeface="Corbel" panose="020B0503020204020204" pitchFamily="2" charset="0"/>
                <a:cs typeface="Arial" panose="020B0604020202020204" pitchFamily="34" charset="0"/>
              </a:rPr>
              <a:t>Existing System </a:t>
            </a:r>
            <a:endParaRPr lang="en-US" sz="3600" i="1" u="sng" cap="none" dirty="0">
              <a:solidFill>
                <a:srgbClr val="376193"/>
              </a:solidFill>
              <a:latin typeface="Arial" panose="020B0604020202020204" pitchFamily="34" charset="0"/>
              <a:ea typeface="Corbel" panose="020B0503020204020204" pitchFamily="2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2850" y="2736215"/>
            <a:ext cx="8648700" cy="2000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The current working nature of the company is completely offline which   is the biggest drawback to survive in this industry. </a:t>
            </a:r>
          </a:p>
          <a:p>
            <a:pPr marL="469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Customer have to give orders only by visiting company. </a:t>
            </a:r>
          </a:p>
          <a:p>
            <a:pPr marL="469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Customer have  to book any service only by going to the company</a:t>
            </a:r>
          </a:p>
          <a:p>
            <a:pPr marL="342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ea typeface="Corbel" panose="020B05030202040202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05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40626" y="3057940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486939" y="1467678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0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0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500191" y="1507435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917095" y="2209800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40017" y="3733800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5D347316-5365-A060-0901-1838E78FD56F}"/>
              </a:ext>
            </a:extLst>
          </p:cNvPr>
          <p:cNvSpPr/>
          <p:nvPr/>
        </p:nvSpPr>
        <p:spPr>
          <a:xfrm>
            <a:off x="7305869" y="1455576"/>
            <a:ext cx="765110" cy="43617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3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0058400" cy="5655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252765" y="6131408"/>
            <a:ext cx="755374" cy="40750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500191" y="1502229"/>
            <a:ext cx="755374" cy="43632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8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53269" y="3733801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75445" y="1483567"/>
            <a:ext cx="899389" cy="4758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8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269875" y="894715"/>
            <a:ext cx="340296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en-US"/>
            </a:pPr>
            <a:r>
              <a:rPr lang="en-US" sz="3600" b="1" i="1" u="sng" cap="none" dirty="0">
                <a:solidFill>
                  <a:srgbClr val="376193"/>
                </a:solidFill>
                <a:latin typeface="Arial" panose="020B0604020202020204" pitchFamily="34" charset="0"/>
                <a:ea typeface="Corbel" panose="020B0503020204020204" pitchFamily="2" charset="0"/>
                <a:cs typeface="Arial" panose="020B0604020202020204" pitchFamily="34" charset="0"/>
              </a:rPr>
              <a:t>Proposed System</a:t>
            </a:r>
            <a:endParaRPr lang="en-US" sz="3600" i="1" cap="none" dirty="0">
              <a:solidFill>
                <a:srgbClr val="376193"/>
              </a:solidFill>
              <a:latin typeface="Arial" panose="020B0604020202020204" pitchFamily="34" charset="0"/>
              <a:ea typeface="Corbel" panose="020B0503020204020204" pitchFamily="2" charset="0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1016000" y="2387600"/>
            <a:ext cx="9740900" cy="33858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We will develop a dynamic website that will allow the company to expand   its targeted audience and deals with the customers.</a:t>
            </a:r>
          </a:p>
          <a:p>
            <a:pPr marL="342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ea typeface="Times New Roman" panose="02020603050405020304" pitchFamily="1" charset="0"/>
              <a:cs typeface="Arial" panose="020B0604020202020204" pitchFamily="34" charset="0"/>
            </a:endParaRP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The company will have an effective online presence which will eventually lead to easier access for larger audience.</a:t>
            </a:r>
          </a:p>
          <a:p>
            <a:pPr marL="342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The customers will be able to easily 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book a service as an </a:t>
            </a: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order online.</a:t>
            </a:r>
          </a:p>
          <a:p>
            <a:pPr marL="342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cap="none" dirty="0">
                <a:latin typeface="Arial" panose="020B0604020202020204" pitchFamily="34" charset="0"/>
                <a:ea typeface="Times New Roman" panose="02020603050405020304" pitchFamily="1" charset="0"/>
                <a:cs typeface="Arial" panose="020B0604020202020204" pitchFamily="34" charset="0"/>
              </a:rPr>
              <a:t>Feedback and communication will help the company to reduce advertising cost and maximize rich.</a:t>
            </a: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  <a:defRPr lang="en-US"/>
            </a:pPr>
            <a:endParaRPr lang="en-US" sz="20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0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1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93769" y="1727200"/>
            <a:ext cx="490330" cy="34743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6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890591" y="2395331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86939" y="1510748"/>
            <a:ext cx="755374" cy="38100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4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" y="0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44008" y="4144618"/>
            <a:ext cx="856253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00191" y="1520688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78920C8D-734A-B88E-E660-7BA4984EFFE2}"/>
              </a:ext>
            </a:extLst>
          </p:cNvPr>
          <p:cNvSpPr/>
          <p:nvPr/>
        </p:nvSpPr>
        <p:spPr>
          <a:xfrm>
            <a:off x="6500191" y="1455576"/>
            <a:ext cx="755374" cy="43617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7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8" name="Rounded Rectangle 4">
            <a:extLst>
              <a:ext uri="{FF2B5EF4-FFF2-40B4-BE49-F238E27FC236}">
                <a16:creationId xmlns="" xmlns:a16="http://schemas.microsoft.com/office/drawing/2014/main" id="{115DE6BF-D61F-1229-2505-68BD56F5C150}"/>
              </a:ext>
            </a:extLst>
          </p:cNvPr>
          <p:cNvSpPr/>
          <p:nvPr/>
        </p:nvSpPr>
        <p:spPr>
          <a:xfrm>
            <a:off x="4702629" y="4077478"/>
            <a:ext cx="737118" cy="46653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ounded Rectangle 5">
            <a:extLst>
              <a:ext uri="{FF2B5EF4-FFF2-40B4-BE49-F238E27FC236}">
                <a16:creationId xmlns="" xmlns:a16="http://schemas.microsoft.com/office/drawing/2014/main" id="{B61874B8-A0A2-4465-F2DA-2EA55F9A1E5C}"/>
              </a:ext>
            </a:extLst>
          </p:cNvPr>
          <p:cNvSpPr/>
          <p:nvPr/>
        </p:nvSpPr>
        <p:spPr>
          <a:xfrm>
            <a:off x="6500191" y="1455576"/>
            <a:ext cx="755374" cy="43617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375" y="835025"/>
            <a:ext cx="5689458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3600" b="1" i="1" u="sng" cap="none" dirty="0">
                <a:solidFill>
                  <a:srgbClr val="376193"/>
                </a:solidFill>
                <a:latin typeface="Arial" panose="020B0604020202020204" pitchFamily="34" charset="0"/>
                <a:ea typeface="Corbel" panose="020B0503020204020204" pitchFamily="2" charset="0"/>
                <a:cs typeface="Arial" panose="020B0604020202020204" pitchFamily="34" charset="0"/>
              </a:rPr>
              <a:t>Tools And Technology</a:t>
            </a:r>
          </a:p>
        </p:txBody>
      </p:sp>
      <p:sp>
        <p:nvSpPr>
          <p:cNvPr id="3" name="Google Shape;183;p25"/>
          <p:cNvSpPr/>
          <p:nvPr/>
        </p:nvSpPr>
        <p:spPr>
          <a:xfrm>
            <a:off x="1062355" y="2394585"/>
            <a:ext cx="9684385" cy="1175385"/>
          </a:xfrm>
          <a:prstGeom prst="roundRect">
            <a:avLst>
              <a:gd name="adj" fmla="val 532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>
              <a:srgbClr val="000000">
                <a:alpha val="21000"/>
              </a:srgbClr>
            </a:outerShdw>
          </a:effectLst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sz="2700" cap="none" dirty="0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4" name="Google Shape;184;p25"/>
          <p:cNvSpPr/>
          <p:nvPr/>
        </p:nvSpPr>
        <p:spPr>
          <a:xfrm>
            <a:off x="4443095" y="2390140"/>
            <a:ext cx="6496685" cy="1181735"/>
          </a:xfrm>
          <a:custGeom>
            <a:avLst/>
            <a:gdLst/>
            <a:ahLst/>
            <a:cxnLst/>
            <a:rect l="0" t="0" r="6496685" b="1181735"/>
            <a:pathLst>
              <a:path w="6496685" h="1181735">
                <a:moveTo>
                  <a:pt x="0" y="0"/>
                </a:moveTo>
                <a:lnTo>
                  <a:pt x="6430394" y="0"/>
                </a:lnTo>
                <a:cubicBezTo>
                  <a:pt x="6467006" y="0"/>
                  <a:pt x="6496685" y="28194"/>
                  <a:pt x="6496685" y="62974"/>
                </a:cubicBezTo>
                <a:lnTo>
                  <a:pt x="6496685" y="1118760"/>
                </a:lnTo>
                <a:cubicBezTo>
                  <a:pt x="6496685" y="1153540"/>
                  <a:pt x="6467006" y="1181735"/>
                  <a:pt x="6430394" y="1181735"/>
                </a:cubicBezTo>
                <a:lnTo>
                  <a:pt x="0" y="1181735"/>
                </a:lnTo>
                <a:close/>
              </a:path>
            </a:pathLst>
          </a:custGeom>
          <a:solidFill>
            <a:srgbClr val="CDD0D1"/>
          </a:solidFill>
          <a:ln w="9525" cap="flat" cmpd="sng" algn="ctr">
            <a:solidFill>
              <a:srgbClr val="0C0C0C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marL="457200" indent="-285750" algn="ctr">
              <a:defRPr lang="en-US"/>
            </a:pPr>
            <a:endParaRPr lang="en-US" sz="2700" cap="none">
              <a:solidFill>
                <a:srgbClr val="FFFFFF"/>
              </a:solidFill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5" name="Google Shape;185;p25"/>
          <p:cNvSpPr/>
          <p:nvPr/>
        </p:nvSpPr>
        <p:spPr>
          <a:xfrm>
            <a:off x="1421130" y="2629535"/>
            <a:ext cx="3179445" cy="923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3600" b="1" i="1" cap="none" dirty="0">
                <a:latin typeface="Arial" panose="020B0604020202020204" pitchFamily="34" charset="0"/>
                <a:ea typeface="Corbel" panose="020B0503020204020204" pitchFamily="2" charset="0"/>
                <a:cs typeface="Arial" panose="020B0604020202020204" pitchFamily="34" charset="0"/>
              </a:rPr>
              <a:t>Front End</a:t>
            </a:r>
          </a:p>
        </p:txBody>
      </p:sp>
      <p:sp>
        <p:nvSpPr>
          <p:cNvPr id="6" name="Google Shape;186;p25"/>
          <p:cNvSpPr/>
          <p:nvPr/>
        </p:nvSpPr>
        <p:spPr>
          <a:xfrm>
            <a:off x="4624705" y="2459990"/>
            <a:ext cx="2430145" cy="1015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HTML5</a:t>
            </a: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CSS3</a:t>
            </a: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JavaScriptES6</a:t>
            </a:r>
          </a:p>
        </p:txBody>
      </p:sp>
      <p:cxnSp>
        <p:nvCxnSpPr>
          <p:cNvPr id="7" name="Google Shape;187;p25"/>
          <p:cNvCxnSpPr/>
          <p:nvPr/>
        </p:nvCxnSpPr>
        <p:spPr>
          <a:xfrm>
            <a:off x="7578090" y="2379980"/>
            <a:ext cx="12700" cy="1175385"/>
          </a:xfrm>
          <a:prstGeom prst="straightConnector1">
            <a:avLst/>
          </a:prstGeom>
          <a:noFill/>
          <a:ln w="222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reflection stA="26000" endPos="32000" dist="12700" dir="5400000" sy="-100000" rotWithShape="0"/>
          </a:effectLst>
        </p:spPr>
      </p:cxnSp>
      <p:sp>
        <p:nvSpPr>
          <p:cNvPr id="8" name="Google Shape;188;p25"/>
          <p:cNvSpPr/>
          <p:nvPr/>
        </p:nvSpPr>
        <p:spPr>
          <a:xfrm>
            <a:off x="7729220" y="2485390"/>
            <a:ext cx="2878455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Python – 3.11.3</a:t>
            </a:r>
          </a:p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Django Framework - 4.2.2</a:t>
            </a:r>
          </a:p>
        </p:txBody>
      </p:sp>
      <p:sp>
        <p:nvSpPr>
          <p:cNvPr id="9" name="Google Shape;189;p25"/>
          <p:cNvSpPr/>
          <p:nvPr/>
        </p:nvSpPr>
        <p:spPr>
          <a:xfrm>
            <a:off x="1062355" y="3888740"/>
            <a:ext cx="9685020" cy="1175385"/>
          </a:xfrm>
          <a:prstGeom prst="roundRect">
            <a:avLst>
              <a:gd name="adj" fmla="val 532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>
              <a:srgbClr val="000000">
                <a:alpha val="21000"/>
              </a:srgbClr>
            </a:outerShdw>
          </a:effectLst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sz="2700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10" name="Google Shape;190;p25"/>
          <p:cNvSpPr/>
          <p:nvPr/>
        </p:nvSpPr>
        <p:spPr>
          <a:xfrm>
            <a:off x="1062990" y="5456555"/>
            <a:ext cx="9684385" cy="1175385"/>
          </a:xfrm>
          <a:prstGeom prst="roundRect">
            <a:avLst>
              <a:gd name="adj" fmla="val 532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>
              <a:srgbClr val="000000">
                <a:alpha val="21000"/>
              </a:srgbClr>
            </a:outerShdw>
          </a:effectLst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sz="2700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11" name="Google Shape;191;p25"/>
          <p:cNvSpPr/>
          <p:nvPr/>
        </p:nvSpPr>
        <p:spPr>
          <a:xfrm>
            <a:off x="4466590" y="5450205"/>
            <a:ext cx="6496685" cy="1181735"/>
          </a:xfrm>
          <a:custGeom>
            <a:avLst/>
            <a:gdLst/>
            <a:ahLst/>
            <a:cxnLst/>
            <a:rect l="0" t="0" r="6496685" b="1181735"/>
            <a:pathLst>
              <a:path w="6496685" h="1181735">
                <a:moveTo>
                  <a:pt x="0" y="0"/>
                </a:moveTo>
                <a:lnTo>
                  <a:pt x="6430394" y="0"/>
                </a:lnTo>
                <a:cubicBezTo>
                  <a:pt x="6467006" y="0"/>
                  <a:pt x="6496685" y="28194"/>
                  <a:pt x="6496685" y="62974"/>
                </a:cubicBezTo>
                <a:lnTo>
                  <a:pt x="6496685" y="1118760"/>
                </a:lnTo>
                <a:cubicBezTo>
                  <a:pt x="6496685" y="1153540"/>
                  <a:pt x="6467006" y="1181735"/>
                  <a:pt x="6430394" y="1181735"/>
                </a:cubicBezTo>
                <a:lnTo>
                  <a:pt x="0" y="1181735"/>
                </a:lnTo>
                <a:close/>
              </a:path>
            </a:pathLst>
          </a:custGeom>
          <a:solidFill>
            <a:srgbClr val="CDD0D1"/>
          </a:solidFill>
          <a:ln w="9525" cap="flat" cmpd="sng" algn="ctr">
            <a:solidFill>
              <a:srgbClr val="0C0C0C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marL="457200" indent="-285750" algn="ctr">
              <a:defRPr lang="en-US"/>
            </a:pPr>
            <a:endParaRPr lang="en-US" sz="2700" cap="none">
              <a:solidFill>
                <a:srgbClr val="FFFFFF"/>
              </a:solidFill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12" name="Google Shape;192;p25"/>
          <p:cNvSpPr/>
          <p:nvPr/>
        </p:nvSpPr>
        <p:spPr>
          <a:xfrm>
            <a:off x="4481195" y="3907155"/>
            <a:ext cx="6497320" cy="1182370"/>
          </a:xfrm>
          <a:custGeom>
            <a:avLst/>
            <a:gdLst/>
            <a:ahLst/>
            <a:cxnLst/>
            <a:rect l="0" t="0" r="6497320" b="1182370"/>
            <a:pathLst>
              <a:path w="6497320" h="1182370">
                <a:moveTo>
                  <a:pt x="0" y="0"/>
                </a:moveTo>
                <a:lnTo>
                  <a:pt x="6431023" y="0"/>
                </a:lnTo>
                <a:cubicBezTo>
                  <a:pt x="6467638" y="0"/>
                  <a:pt x="6497320" y="28209"/>
                  <a:pt x="6497320" y="63008"/>
                </a:cubicBezTo>
                <a:lnTo>
                  <a:pt x="6497320" y="1119362"/>
                </a:lnTo>
                <a:cubicBezTo>
                  <a:pt x="6497320" y="1154161"/>
                  <a:pt x="6467638" y="1182370"/>
                  <a:pt x="6431023" y="1182370"/>
                </a:cubicBezTo>
                <a:lnTo>
                  <a:pt x="0" y="1182370"/>
                </a:lnTo>
                <a:close/>
              </a:path>
            </a:pathLst>
          </a:custGeom>
          <a:solidFill>
            <a:srgbClr val="CDD0D1"/>
          </a:solidFill>
          <a:ln w="9525" cap="flat" cmpd="sng" algn="ctr">
            <a:solidFill>
              <a:srgbClr val="0C0C0C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marL="457200" indent="-285750" algn="ctr">
              <a:defRPr lang="en-US"/>
            </a:pPr>
            <a:endParaRPr lang="en-US" sz="2700" cap="none">
              <a:solidFill>
                <a:srgbClr val="FFFFFF"/>
              </a:solidFill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13" name="Google Shape;193;p25"/>
          <p:cNvSpPr/>
          <p:nvPr/>
        </p:nvSpPr>
        <p:spPr>
          <a:xfrm>
            <a:off x="1369695" y="4135756"/>
            <a:ext cx="2999740" cy="9136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3600" b="1" i="1" cap="none" dirty="0">
                <a:latin typeface="Arial" panose="020B0604020202020204" pitchFamily="34" charset="0"/>
                <a:ea typeface="Corbel" panose="020B0503020204020204" pitchFamily="2" charset="0"/>
                <a:cs typeface="Arial" panose="020B0604020202020204" pitchFamily="34" charset="0"/>
              </a:rPr>
              <a:t>Back End</a:t>
            </a:r>
          </a:p>
        </p:txBody>
      </p:sp>
      <p:sp>
        <p:nvSpPr>
          <p:cNvPr id="14" name="Google Shape;194;p25"/>
          <p:cNvSpPr/>
          <p:nvPr/>
        </p:nvSpPr>
        <p:spPr>
          <a:xfrm>
            <a:off x="4600575" y="4298315"/>
            <a:ext cx="382778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SzPts val="2000"/>
              <a:buFont typeface="Wingdings" panose="05000000000000000000" pitchFamily="2" charset="2"/>
              <a:buChar char="§"/>
              <a:defRPr lang="en-US"/>
            </a:pPr>
            <a:r>
              <a:rPr lang="en-US" sz="20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My SQL Version 8.0.33</a:t>
            </a:r>
          </a:p>
        </p:txBody>
      </p:sp>
      <p:sp>
        <p:nvSpPr>
          <p:cNvPr id="15" name="Google Shape;195;p25"/>
          <p:cNvSpPr/>
          <p:nvPr/>
        </p:nvSpPr>
        <p:spPr>
          <a:xfrm>
            <a:off x="1279842" y="5685790"/>
            <a:ext cx="3179445" cy="831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3600" b="1" i="1" cap="none" dirty="0">
                <a:latin typeface="Arial" panose="020B0604020202020204" pitchFamily="34" charset="0"/>
                <a:ea typeface="Corbel" panose="020B0503020204020204" pitchFamily="2" charset="0"/>
                <a:cs typeface="Arial" panose="020B0604020202020204" pitchFamily="34" charset="0"/>
              </a:rPr>
              <a:t>Other Tools</a:t>
            </a:r>
          </a:p>
        </p:txBody>
      </p:sp>
      <p:sp>
        <p:nvSpPr>
          <p:cNvPr id="16" name="Google Shape;196;p25"/>
          <p:cNvSpPr/>
          <p:nvPr/>
        </p:nvSpPr>
        <p:spPr>
          <a:xfrm>
            <a:off x="4600575" y="5593080"/>
            <a:ext cx="2713990" cy="923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>
              <a:buSzPts val="1800"/>
              <a:buFont typeface="Wingdings" panose="05000000000000000000" pitchFamily="2" charset="2"/>
              <a:buChar char="§"/>
              <a:defRPr lang="en-US"/>
            </a:pPr>
            <a:r>
              <a:rPr lang="en-US" b="1" cap="none" dirty="0" err="1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Xampp</a:t>
            </a:r>
            <a:r>
              <a:rPr lang="en-US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 version 8.2.4</a:t>
            </a:r>
          </a:p>
          <a:p>
            <a:pPr marL="285750" indent="-285750">
              <a:buSzPts val="1800"/>
              <a:buFont typeface="Wingdings" panose="05000000000000000000" pitchFamily="2" charset="2"/>
              <a:buChar char="§"/>
              <a:defRPr lang="en-US"/>
            </a:pPr>
            <a:r>
              <a:rPr lang="en-US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Microsoft visual studio code 1.79.2</a:t>
            </a:r>
          </a:p>
        </p:txBody>
      </p:sp>
      <p:cxnSp>
        <p:nvCxnSpPr>
          <p:cNvPr id="17" name="Google Shape;197;p25"/>
          <p:cNvCxnSpPr/>
          <p:nvPr/>
        </p:nvCxnSpPr>
        <p:spPr>
          <a:xfrm>
            <a:off x="7326630" y="5456555"/>
            <a:ext cx="12700" cy="1175385"/>
          </a:xfrm>
          <a:prstGeom prst="straightConnector1">
            <a:avLst/>
          </a:prstGeom>
          <a:noFill/>
          <a:ln w="222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reflection stA="26000" endPos="32000" dist="12700" dir="5400000" sy="-100000" rotWithShape="0"/>
          </a:effectLst>
        </p:spPr>
      </p:cxnSp>
      <p:sp>
        <p:nvSpPr>
          <p:cNvPr id="18" name="Google Shape;198;p25"/>
          <p:cNvSpPr/>
          <p:nvPr/>
        </p:nvSpPr>
        <p:spPr>
          <a:xfrm>
            <a:off x="7339330" y="5593080"/>
            <a:ext cx="3648710" cy="1254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>
              <a:buSzPts val="1400"/>
              <a:buFont typeface="Wingdings" panose="05000000000000000000" pitchFamily="2" charset="2"/>
              <a:buChar char="§"/>
              <a:defRPr lang="en-US"/>
            </a:pPr>
            <a:r>
              <a:rPr lang="en-US" sz="14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Microsoft </a:t>
            </a:r>
            <a:r>
              <a:rPr lang="en-US" sz="1400" b="1" cap="none" dirty="0" err="1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visio</a:t>
            </a:r>
            <a:r>
              <a:rPr lang="en-US" sz="14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 2019 (Diagram)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§"/>
              <a:defRPr lang="en-US"/>
            </a:pPr>
            <a:r>
              <a:rPr lang="en-US" sz="14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Microsoft word 2007 (Documentation)</a:t>
            </a:r>
          </a:p>
          <a:p>
            <a:pPr marL="285750" indent="-285750">
              <a:buSzPts val="1400"/>
              <a:buFont typeface="Wingdings" panose="05000000000000000000" pitchFamily="2" charset="2"/>
              <a:buChar char="§"/>
              <a:defRPr lang="en-US"/>
            </a:pPr>
            <a:r>
              <a:rPr lang="en-US" sz="1400" b="1" cap="none" dirty="0">
                <a:latin typeface="Arial" panose="020B0604020202020204" pitchFamily="34" charset="0"/>
                <a:ea typeface="Calibri" panose="020F0502020204030204" pitchFamily="2" charset="0"/>
                <a:cs typeface="Arial" panose="020B0604020202020204" pitchFamily="34" charset="0"/>
              </a:rPr>
              <a:t>Microsoft PowerPoint 2007 (PPT)</a:t>
            </a:r>
          </a:p>
        </p:txBody>
      </p:sp>
      <p:sp>
        <p:nvSpPr>
          <p:cNvPr id="19" name="Google Shape;199;p25"/>
          <p:cNvSpPr/>
          <p:nvPr/>
        </p:nvSpPr>
        <p:spPr>
          <a:xfrm>
            <a:off x="1832610" y="313690"/>
            <a:ext cx="608393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endParaRPr lang="en-US" sz="3600" b="1" i="1" u="sng" cap="none">
              <a:solidFill>
                <a:schemeClr val="accent1"/>
              </a:solidFill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1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68188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E70F5961-5CAA-727F-8EF0-65D19EE886D8}"/>
              </a:ext>
            </a:extLst>
          </p:cNvPr>
          <p:cNvSpPr/>
          <p:nvPr/>
        </p:nvSpPr>
        <p:spPr>
          <a:xfrm>
            <a:off x="6500190" y="1455575"/>
            <a:ext cx="852331" cy="475861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609943" y="2496457"/>
            <a:ext cx="1277257" cy="449943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31543" y="2249714"/>
            <a:ext cx="827314" cy="464457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92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93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63549" y="4081670"/>
            <a:ext cx="1033668" cy="42406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3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5">
            <a:extLst>
              <a:ext uri="{FF2B5EF4-FFF2-40B4-BE49-F238E27FC236}">
                <a16:creationId xmlns="" xmlns:a16="http://schemas.microsoft.com/office/drawing/2014/main" id="{F16CF072-48EE-8DB8-F40F-8B271F68706E}"/>
              </a:ext>
            </a:extLst>
          </p:cNvPr>
          <p:cNvSpPr/>
          <p:nvPr/>
        </p:nvSpPr>
        <p:spPr>
          <a:xfrm>
            <a:off x="6500191" y="1455576"/>
            <a:ext cx="755374" cy="49452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="" xmlns:a16="http://schemas.microsoft.com/office/drawing/2014/main" id="{4697476C-8AEB-6661-FBB8-CA249EDAE18E}"/>
              </a:ext>
            </a:extLst>
          </p:cNvPr>
          <p:cNvSpPr/>
          <p:nvPr/>
        </p:nvSpPr>
        <p:spPr>
          <a:xfrm>
            <a:off x="5449078" y="4907900"/>
            <a:ext cx="1184987" cy="494523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 u="none" strike="noStrike" kern="1" cap="none" spc="0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933043" y="1868557"/>
            <a:ext cx="755374" cy="37106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1D4E99E-D09C-811F-D26C-264AA7222473}" type="datetime1">
              <a:rPr lang="en-US" smtClean="0"/>
              <a:t>9/30/2024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1D493B5-FB9C-8165-D26C-0D30DD222458}" type="slidenum">
              <a:rPr lang="en-US" smtClean="0"/>
              <a:t>98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085983" cy="68563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05740" y="4412974"/>
            <a:ext cx="3087756" cy="42406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39"/>
          <p:cNvSpPr/>
          <p:nvPr/>
        </p:nvSpPr>
        <p:spPr>
          <a:xfrm>
            <a:off x="1637665" y="3703955"/>
            <a:ext cx="1410970" cy="809625"/>
          </a:xfrm>
          <a:prstGeom prst="rightArrow">
            <a:avLst>
              <a:gd name="adj1" fmla="val 50000"/>
              <a:gd name="adj2" fmla="val 50026"/>
            </a:avLst>
          </a:prstGeom>
          <a:gradFill flip="none" rotWithShape="0">
            <a:gsLst>
              <a:gs pos="0">
                <a:srgbClr val="AEAEAE"/>
              </a:gs>
              <a:gs pos="100000">
                <a:srgbClr val="6F6F6F"/>
              </a:gs>
            </a:gsLst>
            <a:lin ang="5460000" scaled="0"/>
            <a:tileRect/>
          </a:gradFill>
          <a:ln w="9525" cap="flat" cmpd="sng" algn="ctr">
            <a:solidFill>
              <a:srgbClr val="A8A8A8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/>
            </a:pPr>
            <a:endParaRPr lang="en-US" cap="none">
              <a:latin typeface="Corbel" panose="020B0503020204020204" pitchFamily="2" charset="0"/>
              <a:ea typeface="Corbel" panose="020B0503020204020204" pitchFamily="2" charset="0"/>
              <a:cs typeface="Corbel" panose="020B05030202040202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6910" y="3785870"/>
            <a:ext cx="5160010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marL="431800" lvl="1">
              <a:buSzPts val="4000"/>
              <a:defRPr lang="en-US"/>
            </a:pP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EMPLOYEE SIDE :</a:t>
            </a:r>
            <a:endParaRPr lang="en-US" sz="3600" b="1" u="sng" cap="none" dirty="0">
              <a:latin typeface="Arial" panose="020B0604020202020204" pitchFamily="34" charset="0"/>
              <a:ea typeface="Calibri" panose="020F05020202040302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1129</TotalTime>
  <Words>985</Words>
  <Application>Microsoft Office PowerPoint</Application>
  <PresentationFormat>Widescreen</PresentationFormat>
  <Paragraphs>490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9" baseType="lpstr">
      <vt:lpstr>Aharoni</vt:lpstr>
      <vt:lpstr>Arial</vt:lpstr>
      <vt:lpstr>Arial Rounded</vt:lpstr>
      <vt:lpstr>Calibri</vt:lpstr>
      <vt:lpstr>Corbel</vt:lpstr>
      <vt:lpstr>Tahoma</vt:lpstr>
      <vt:lpstr>Times New Roman</vt:lpstr>
      <vt:lpstr>Wingdings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Lucifer</dc:creator>
  <cp:lastModifiedBy>it</cp:lastModifiedBy>
  <cp:revision>143</cp:revision>
  <dcterms:created xsi:type="dcterms:W3CDTF">2023-10-19T17:09:00Z</dcterms:created>
  <dcterms:modified xsi:type="dcterms:W3CDTF">2024-09-30T04:30:00Z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FD9EE30310C0433382B73219A8DF1A97_12</vt:lpwstr>
  </property>
  <property fmtid="{D5CDD505-2E9C-101B-9397-08002B2CF9AE}" pid="3" name="KSOProductBuildVer">
    <vt:lpwstr>1033-12.2.0.17119</vt:lpwstr>
  </property>
</Properties>
</file>